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8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Sheet1!$C$2:$C$6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4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E2-43BC-A0EF-0AB831EB85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1613152"/>
        <c:axId val="1851616064"/>
      </c:barChart>
      <c:catAx>
        <c:axId val="1851613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616064"/>
        <c:crosses val="autoZero"/>
        <c:auto val="1"/>
        <c:lblAlgn val="ctr"/>
        <c:lblOffset val="100"/>
        <c:noMultiLvlLbl val="0"/>
      </c:catAx>
      <c:valAx>
        <c:axId val="1851616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5161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4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71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9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52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10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9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82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51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43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7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91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75A45-02BF-4C65-A29A-3CA88D9C348C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1C91B-5FBD-4980-9A4B-64F4EAB3AD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65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jp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jpg"/><Relationship Id="rId7" Type="http://schemas.openxmlformats.org/officeDocument/2006/relationships/image" Target="../media/image2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jpg"/><Relationship Id="rId7" Type="http://schemas.openxmlformats.org/officeDocument/2006/relationships/image" Target="../media/image2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5.jpg"/><Relationship Id="rId5" Type="http://schemas.openxmlformats.org/officeDocument/2006/relationships/image" Target="../media/image20.jpg"/><Relationship Id="rId10" Type="http://schemas.openxmlformats.org/officeDocument/2006/relationships/image" Target="../media/image8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.jpg"/><Relationship Id="rId3" Type="http://schemas.openxmlformats.org/officeDocument/2006/relationships/image" Target="../media/image3.jpg"/><Relationship Id="rId7" Type="http://schemas.openxmlformats.org/officeDocument/2006/relationships/image" Target="../media/image26.jpeg"/><Relationship Id="rId12" Type="http://schemas.openxmlformats.org/officeDocument/2006/relationships/image" Target="../media/image28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11" Type="http://schemas.openxmlformats.org/officeDocument/2006/relationships/image" Target="../media/image5.jpg"/><Relationship Id="rId5" Type="http://schemas.openxmlformats.org/officeDocument/2006/relationships/image" Target="../media/image20.jpg"/><Relationship Id="rId10" Type="http://schemas.openxmlformats.org/officeDocument/2006/relationships/image" Target="../media/image8.jpg"/><Relationship Id="rId4" Type="http://schemas.openxmlformats.org/officeDocument/2006/relationships/image" Target="../media/image19.jp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27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9.jpeg"/><Relationship Id="rId10" Type="http://schemas.openxmlformats.org/officeDocument/2006/relationships/image" Target="../media/image30.jpeg"/><Relationship Id="rId4" Type="http://schemas.openxmlformats.org/officeDocument/2006/relationships/image" Target="../media/image19.jpg"/><Relationship Id="rId9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3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1.jpg"/><Relationship Id="rId7" Type="http://schemas.openxmlformats.org/officeDocument/2006/relationships/image" Target="../media/image5.jp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11" Type="http://schemas.openxmlformats.org/officeDocument/2006/relationships/image" Target="../media/image32.wmf"/><Relationship Id="rId5" Type="http://schemas.openxmlformats.org/officeDocument/2006/relationships/image" Target="../media/image26.jpe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9.jpg"/><Relationship Id="rId9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6.jpeg"/><Relationship Id="rId3" Type="http://schemas.openxmlformats.org/officeDocument/2006/relationships/image" Target="../media/image11.jpg"/><Relationship Id="rId7" Type="http://schemas.openxmlformats.org/officeDocument/2006/relationships/image" Target="../media/image5.jpg"/><Relationship Id="rId12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7.png"/><Relationship Id="rId11" Type="http://schemas.openxmlformats.org/officeDocument/2006/relationships/image" Target="../media/image32.wmf"/><Relationship Id="rId5" Type="http://schemas.openxmlformats.org/officeDocument/2006/relationships/image" Target="../media/image26.jpe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19.jpg"/><Relationship Id="rId9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.jpg"/><Relationship Id="rId3" Type="http://schemas.openxmlformats.org/officeDocument/2006/relationships/image" Target="../media/image19.jpg"/><Relationship Id="rId7" Type="http://schemas.openxmlformats.org/officeDocument/2006/relationships/image" Target="../media/image33.jpg"/><Relationship Id="rId12" Type="http://schemas.openxmlformats.org/officeDocument/2006/relationships/image" Target="../media/image28.png"/><Relationship Id="rId17" Type="http://schemas.openxmlformats.org/officeDocument/2006/relationships/image" Target="../media/image41.jpeg"/><Relationship Id="rId2" Type="http://schemas.openxmlformats.org/officeDocument/2006/relationships/image" Target="../media/image11.jpg"/><Relationship Id="rId16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38.jpeg"/><Relationship Id="rId5" Type="http://schemas.openxmlformats.org/officeDocument/2006/relationships/image" Target="../media/image27.png"/><Relationship Id="rId15" Type="http://schemas.openxmlformats.org/officeDocument/2006/relationships/image" Target="../media/image40.png"/><Relationship Id="rId10" Type="http://schemas.openxmlformats.org/officeDocument/2006/relationships/image" Target="../media/image37.png"/><Relationship Id="rId4" Type="http://schemas.openxmlformats.org/officeDocument/2006/relationships/image" Target="../media/image26.jpeg"/><Relationship Id="rId9" Type="http://schemas.openxmlformats.org/officeDocument/2006/relationships/image" Target="../media/image36.jpeg"/><Relationship Id="rId1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7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jpg"/><Relationship Id="rId7" Type="http://schemas.openxmlformats.org/officeDocument/2006/relationships/image" Target="../media/image47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jpg"/><Relationship Id="rId7" Type="http://schemas.openxmlformats.org/officeDocument/2006/relationships/image" Target="../media/image47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9.jpg"/><Relationship Id="rId7" Type="http://schemas.openxmlformats.org/officeDocument/2006/relationships/image" Target="../media/image47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jpg"/><Relationship Id="rId7" Type="http://schemas.openxmlformats.org/officeDocument/2006/relationships/image" Target="../media/image4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Relationship Id="rId9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jpg"/><Relationship Id="rId7" Type="http://schemas.openxmlformats.org/officeDocument/2006/relationships/image" Target="../media/image4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10" Type="http://schemas.openxmlformats.org/officeDocument/2006/relationships/image" Target="../media/image53.jpeg"/><Relationship Id="rId4" Type="http://schemas.openxmlformats.org/officeDocument/2006/relationships/image" Target="../media/image26.jpeg"/><Relationship Id="rId9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5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9.jpg"/><Relationship Id="rId7" Type="http://schemas.openxmlformats.org/officeDocument/2006/relationships/image" Target="../media/image49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Relationship Id="rId9" Type="http://schemas.openxmlformats.org/officeDocument/2006/relationships/image" Target="../media/image5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5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19.jpg"/><Relationship Id="rId7" Type="http://schemas.openxmlformats.org/officeDocument/2006/relationships/image" Target="../media/image5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64.png"/><Relationship Id="rId3" Type="http://schemas.openxmlformats.org/officeDocument/2006/relationships/image" Target="../media/image58.jpg"/><Relationship Id="rId7" Type="http://schemas.openxmlformats.org/officeDocument/2006/relationships/image" Target="../media/image56.jpg"/><Relationship Id="rId12" Type="http://schemas.openxmlformats.org/officeDocument/2006/relationships/image" Target="../media/image63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62.jpg"/><Relationship Id="rId5" Type="http://schemas.openxmlformats.org/officeDocument/2006/relationships/image" Target="../media/image19.jpg"/><Relationship Id="rId10" Type="http://schemas.openxmlformats.org/officeDocument/2006/relationships/image" Target="../media/image61.jpg"/><Relationship Id="rId4" Type="http://schemas.openxmlformats.org/officeDocument/2006/relationships/image" Target="../media/image11.jpg"/><Relationship Id="rId9" Type="http://schemas.openxmlformats.org/officeDocument/2006/relationships/image" Target="../media/image60.jpeg"/><Relationship Id="rId1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19.jpg"/><Relationship Id="rId7" Type="http://schemas.openxmlformats.org/officeDocument/2006/relationships/image" Target="../media/image5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45.pn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e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6.jpg"/><Relationship Id="rId3" Type="http://schemas.openxmlformats.org/officeDocument/2006/relationships/image" Target="../media/image19.jpg"/><Relationship Id="rId7" Type="http://schemas.openxmlformats.org/officeDocument/2006/relationships/image" Target="../media/image70.jpeg"/><Relationship Id="rId12" Type="http://schemas.openxmlformats.org/officeDocument/2006/relationships/image" Target="../media/image5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5" Type="http://schemas.openxmlformats.org/officeDocument/2006/relationships/image" Target="../media/image76.jpeg"/><Relationship Id="rId10" Type="http://schemas.openxmlformats.org/officeDocument/2006/relationships/image" Target="../media/image73.jpeg"/><Relationship Id="rId4" Type="http://schemas.openxmlformats.org/officeDocument/2006/relationships/image" Target="../media/image45.png"/><Relationship Id="rId9" Type="http://schemas.openxmlformats.org/officeDocument/2006/relationships/image" Target="../media/image72.jpg"/><Relationship Id="rId1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77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5" Type="http://schemas.openxmlformats.org/officeDocument/2006/relationships/image" Target="../media/image66.jpe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6.jpg"/><Relationship Id="rId3" Type="http://schemas.openxmlformats.org/officeDocument/2006/relationships/image" Target="../media/image19.jpg"/><Relationship Id="rId7" Type="http://schemas.openxmlformats.org/officeDocument/2006/relationships/image" Target="../media/image70.jpeg"/><Relationship Id="rId12" Type="http://schemas.openxmlformats.org/officeDocument/2006/relationships/image" Target="../media/image5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5" Type="http://schemas.openxmlformats.org/officeDocument/2006/relationships/image" Target="../media/image76.jpeg"/><Relationship Id="rId10" Type="http://schemas.openxmlformats.org/officeDocument/2006/relationships/image" Target="../media/image73.jpeg"/><Relationship Id="rId4" Type="http://schemas.openxmlformats.org/officeDocument/2006/relationships/image" Target="../media/image45.png"/><Relationship Id="rId9" Type="http://schemas.openxmlformats.org/officeDocument/2006/relationships/image" Target="../media/image72.jpg"/><Relationship Id="rId14" Type="http://schemas.openxmlformats.org/officeDocument/2006/relationships/image" Target="../media/image7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6.jpg"/><Relationship Id="rId3" Type="http://schemas.openxmlformats.org/officeDocument/2006/relationships/image" Target="../media/image19.jpg"/><Relationship Id="rId7" Type="http://schemas.openxmlformats.org/officeDocument/2006/relationships/image" Target="../media/image70.jpeg"/><Relationship Id="rId12" Type="http://schemas.openxmlformats.org/officeDocument/2006/relationships/image" Target="../media/image50.png"/><Relationship Id="rId2" Type="http://schemas.openxmlformats.org/officeDocument/2006/relationships/image" Target="../media/image11.jpg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5" Type="http://schemas.openxmlformats.org/officeDocument/2006/relationships/image" Target="../media/image76.jpeg"/><Relationship Id="rId10" Type="http://schemas.openxmlformats.org/officeDocument/2006/relationships/image" Target="../media/image73.jpeg"/><Relationship Id="rId4" Type="http://schemas.openxmlformats.org/officeDocument/2006/relationships/image" Target="../media/image45.png"/><Relationship Id="rId9" Type="http://schemas.openxmlformats.org/officeDocument/2006/relationships/image" Target="../media/image72.jpg"/><Relationship Id="rId14" Type="http://schemas.openxmlformats.org/officeDocument/2006/relationships/image" Target="../media/image7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56.jpg"/><Relationship Id="rId3" Type="http://schemas.openxmlformats.org/officeDocument/2006/relationships/image" Target="../media/image19.jpg"/><Relationship Id="rId7" Type="http://schemas.openxmlformats.org/officeDocument/2006/relationships/image" Target="../media/image70.jpeg"/><Relationship Id="rId12" Type="http://schemas.openxmlformats.org/officeDocument/2006/relationships/image" Target="../media/image50.png"/><Relationship Id="rId17" Type="http://schemas.openxmlformats.org/officeDocument/2006/relationships/image" Target="../media/image79.jpg"/><Relationship Id="rId2" Type="http://schemas.openxmlformats.org/officeDocument/2006/relationships/image" Target="../media/image11.jpg"/><Relationship Id="rId16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jpeg"/><Relationship Id="rId15" Type="http://schemas.openxmlformats.org/officeDocument/2006/relationships/image" Target="../media/image76.jpeg"/><Relationship Id="rId10" Type="http://schemas.openxmlformats.org/officeDocument/2006/relationships/image" Target="../media/image73.jpeg"/><Relationship Id="rId4" Type="http://schemas.openxmlformats.org/officeDocument/2006/relationships/image" Target="../media/image45.png"/><Relationship Id="rId9" Type="http://schemas.openxmlformats.org/officeDocument/2006/relationships/image" Target="../media/image72.jpg"/><Relationship Id="rId1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84.jpe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jpeg"/><Relationship Id="rId4" Type="http://schemas.openxmlformats.org/officeDocument/2006/relationships/image" Target="../media/image8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2.jpg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g"/><Relationship Id="rId11" Type="http://schemas.openxmlformats.org/officeDocument/2006/relationships/image" Target="../media/image14.jpeg"/><Relationship Id="rId5" Type="http://schemas.openxmlformats.org/officeDocument/2006/relationships/image" Target="../media/image7.jpg"/><Relationship Id="rId10" Type="http://schemas.openxmlformats.org/officeDocument/2006/relationships/image" Target="../media/image13.jpeg"/><Relationship Id="rId4" Type="http://schemas.openxmlformats.org/officeDocument/2006/relationships/image" Target="../media/image1.jpg"/><Relationship Id="rId9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.jpg"/><Relationship Id="rId7" Type="http://schemas.openxmlformats.org/officeDocument/2006/relationships/image" Target="../media/image1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10" Type="http://schemas.openxmlformats.org/officeDocument/2006/relationships/image" Target="../media/image19.jpg"/><Relationship Id="rId4" Type="http://schemas.openxmlformats.org/officeDocument/2006/relationships/image" Target="../media/image11.jpg"/><Relationship Id="rId9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jpg"/><Relationship Id="rId7" Type="http://schemas.openxmlformats.org/officeDocument/2006/relationships/image" Target="../media/image2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04" y="2261558"/>
            <a:ext cx="1857375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05" y="31067"/>
            <a:ext cx="1219200" cy="1524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80753" y="1630326"/>
            <a:ext cx="12011247" cy="4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71777" y="1779182"/>
            <a:ext cx="3849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former United States Secretary of State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76" y="2188561"/>
            <a:ext cx="1635321" cy="2457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78617" y="1781616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former Vice President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882" y="2205209"/>
            <a:ext cx="1721671" cy="242755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864834" y="3138725"/>
            <a:ext cx="382771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8134975" y="3156504"/>
            <a:ext cx="382771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30641" y="2954059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78" y="2661563"/>
            <a:ext cx="351691" cy="3516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92108" y="2316632"/>
            <a:ext cx="112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 v. US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43184" y="6191972"/>
            <a:ext cx="93968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Tim cook</a:t>
            </a:r>
          </a:p>
          <a:p>
            <a:r>
              <a:rPr lang="en-US" sz="900" strike="sngStrike" dirty="0" err="1" smtClean="0"/>
              <a:t>Sergay</a:t>
            </a:r>
            <a:r>
              <a:rPr lang="en-US" sz="900" strike="sngStrike" dirty="0" smtClean="0"/>
              <a:t> Bring</a:t>
            </a:r>
          </a:p>
          <a:p>
            <a:r>
              <a:rPr lang="en-US" sz="900" strike="sngStrike" dirty="0" smtClean="0"/>
              <a:t>Jerry Yang</a:t>
            </a:r>
          </a:p>
          <a:p>
            <a:r>
              <a:rPr lang="en-US" sz="900" strike="sngStrike" dirty="0" smtClean="0"/>
              <a:t>Morgan </a:t>
            </a:r>
            <a:r>
              <a:rPr lang="en-US" sz="900" strike="sngStrike" dirty="0" err="1" smtClean="0"/>
              <a:t>Freman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Josph</a:t>
            </a:r>
            <a:r>
              <a:rPr lang="en-US" sz="900" strike="sngStrike" dirty="0" smtClean="0"/>
              <a:t> Saunders</a:t>
            </a:r>
            <a:endParaRPr lang="en-US" sz="9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359741" y="5123511"/>
            <a:ext cx="3618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777 West Middlefield, </a:t>
            </a:r>
            <a:r>
              <a:rPr lang="en-US" dirty="0" err="1" smtClean="0"/>
              <a:t>Moutain</a:t>
            </a:r>
            <a:r>
              <a:rPr lang="en-US" dirty="0" smtClean="0"/>
              <a:t> View</a:t>
            </a:r>
          </a:p>
          <a:p>
            <a:r>
              <a:rPr lang="en-US" dirty="0" smtClean="0"/>
              <a:t>7473 Quartz Circle, Dublin </a:t>
            </a:r>
            <a:r>
              <a:rPr lang="en-US" dirty="0" err="1" smtClean="0"/>
              <a:t>Califonria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4476307" y="5837275"/>
            <a:ext cx="912161" cy="33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349256" y="4878729"/>
            <a:ext cx="478465" cy="24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54" y="5854902"/>
            <a:ext cx="224666" cy="224666"/>
          </a:xfrm>
          <a:prstGeom prst="rect">
            <a:avLst/>
          </a:prstGeom>
        </p:spPr>
      </p:pic>
      <p:cxnSp>
        <p:nvCxnSpPr>
          <p:cNvPr id="28" name="Straight Connector 27"/>
          <p:cNvCxnSpPr>
            <a:endCxn id="25" idx="0"/>
          </p:cNvCxnSpPr>
          <p:nvPr/>
        </p:nvCxnSpPr>
        <p:spPr>
          <a:xfrm flipV="1">
            <a:off x="4820054" y="5854902"/>
            <a:ext cx="112333" cy="3194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59741" y="5682644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Chair(apple</a:t>
            </a:r>
          </a:p>
          <a:p>
            <a:r>
              <a:rPr lang="en-US" strike="sngStrike" dirty="0" smtClean="0"/>
              <a:t>Chair(sap)</a:t>
            </a:r>
            <a:endParaRPr lang="en-US" strike="sngStrike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3525790" y="5633471"/>
            <a:ext cx="201287" cy="272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11" y="5724942"/>
            <a:ext cx="224666" cy="224666"/>
          </a:xfrm>
          <a:prstGeom prst="rect">
            <a:avLst/>
          </a:prstGeom>
        </p:spPr>
      </p:pic>
      <p:cxnSp>
        <p:nvCxnSpPr>
          <p:cNvPr id="34" name="Straight Connector 33"/>
          <p:cNvCxnSpPr>
            <a:endCxn id="33" idx="0"/>
          </p:cNvCxnSpPr>
          <p:nvPr/>
        </p:nvCxnSpPr>
        <p:spPr>
          <a:xfrm flipV="1">
            <a:off x="3502411" y="5724942"/>
            <a:ext cx="112333" cy="3194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78103" y="4884772"/>
            <a:ext cx="276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HOMICIDE:LUX(</a:t>
            </a:r>
            <a:r>
              <a:rPr lang="en-US" strike="sngStrike" dirty="0" smtClean="0"/>
              <a:t>lottery 777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82811" y="4646011"/>
            <a:ext cx="2014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JFK(</a:t>
            </a:r>
            <a:r>
              <a:rPr lang="en-US" sz="1400" strike="sngStrike" dirty="0" smtClean="0"/>
              <a:t>Goethe  Gymnasium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7" name="Right Arrow 36"/>
          <p:cNvSpPr/>
          <p:nvPr/>
        </p:nvSpPr>
        <p:spPr>
          <a:xfrm rot="6686439">
            <a:off x="5424119" y="5746979"/>
            <a:ext cx="1735815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298" y="5522247"/>
            <a:ext cx="351691" cy="35169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666526" y="4955467"/>
            <a:ext cx="112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 v. US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755916" y="4655977"/>
            <a:ext cx="4384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Ross, California, Ross, HQ</a:t>
            </a:r>
          </a:p>
          <a:p>
            <a:r>
              <a:rPr lang="en-US" dirty="0" smtClean="0"/>
              <a:t>Dual Income</a:t>
            </a:r>
          </a:p>
          <a:p>
            <a:r>
              <a:rPr lang="en-US" dirty="0" err="1" smtClean="0"/>
              <a:t>Ibm.damiler.accnetuer.paybhtouch.Andrew</a:t>
            </a:r>
            <a:r>
              <a:rPr lang="en-US" dirty="0" smtClean="0"/>
              <a:t>.?</a:t>
            </a:r>
          </a:p>
          <a:p>
            <a:r>
              <a:rPr lang="en-US" dirty="0" err="1" smtClean="0"/>
              <a:t>Ibm.dmiler.accnete.paytbyou.sabry.tozin</a:t>
            </a:r>
            <a:endParaRPr lang="en-US" dirty="0" smtClean="0"/>
          </a:p>
          <a:p>
            <a:r>
              <a:rPr lang="en-US" dirty="0" err="1" smtClean="0"/>
              <a:t>Bimd.miler.acneet.paybytou.stephani.tozin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90052" y="6471318"/>
            <a:ext cx="1244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Ibm.damiler.mgm</a:t>
            </a:r>
            <a:r>
              <a:rPr lang="en-US" sz="800" dirty="0" smtClean="0"/>
              <a:t>(</a:t>
            </a:r>
            <a:r>
              <a:rPr lang="en-US" sz="800" dirty="0" err="1" smtClean="0"/>
              <a:t>micha</a:t>
            </a:r>
            <a:r>
              <a:rPr lang="en-US" sz="800" dirty="0" smtClean="0"/>
              <a:t>)</a:t>
            </a:r>
          </a:p>
          <a:p>
            <a:r>
              <a:rPr lang="en-US" sz="800" dirty="0" err="1" smtClean="0"/>
              <a:t>Gorbache</a:t>
            </a:r>
            <a:r>
              <a:rPr lang="en-US" sz="800" dirty="0" smtClean="0"/>
              <a:t>(</a:t>
            </a:r>
            <a:r>
              <a:rPr lang="en-US" sz="800" dirty="0" err="1" smtClean="0"/>
              <a:t>micha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6" y="4602097"/>
            <a:ext cx="351691" cy="3516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6708" y="4212359"/>
            <a:ext cx="126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 v. US</a:t>
            </a:r>
          </a:p>
          <a:p>
            <a:r>
              <a:rPr lang="en-US" dirty="0" smtClean="0"/>
              <a:t>          </a:t>
            </a:r>
            <a:r>
              <a:rPr lang="en-US" strike="sngStrike" dirty="0" err="1" smtClean="0"/>
              <a:t>braun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20" y="27337"/>
            <a:ext cx="1161578" cy="153685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88" y="40194"/>
            <a:ext cx="1343025" cy="1524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750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92" y="2618342"/>
            <a:ext cx="1762125" cy="2590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10062" y="3608164"/>
            <a:ext cx="3310757" cy="24830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54" y="3558448"/>
            <a:ext cx="247650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389" y="2886420"/>
            <a:ext cx="554216" cy="307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246609" y="3635567"/>
            <a:ext cx="1112704" cy="333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856" y="179365"/>
            <a:ext cx="3379083" cy="337908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91518" y="2412694"/>
            <a:ext cx="2422930" cy="386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678757" y="3018622"/>
            <a:ext cx="2628217" cy="3635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9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7" y="2800028"/>
            <a:ext cx="1762125" cy="2590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7744" y="2707317"/>
            <a:ext cx="3310757" cy="2483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79" y="986094"/>
            <a:ext cx="2962756" cy="29627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35" y="2742477"/>
            <a:ext cx="2590800" cy="259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54" y="4095428"/>
            <a:ext cx="2722194" cy="2722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71104" y="2346593"/>
            <a:ext cx="1627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Terh</a:t>
            </a:r>
            <a:r>
              <a:rPr lang="en-US" dirty="0" smtClean="0"/>
              <a:t> are 2 </a:t>
            </a:r>
            <a:r>
              <a:rPr lang="en-US" dirty="0" err="1" smtClean="0"/>
              <a:t>ppel</a:t>
            </a:r>
            <a:endParaRPr lang="en-US" dirty="0" smtClean="0"/>
          </a:p>
          <a:p>
            <a:r>
              <a:rPr lang="en-US" dirty="0" smtClean="0"/>
              <a:t>Missing</a:t>
            </a:r>
          </a:p>
          <a:p>
            <a:endParaRPr lang="en-US" dirty="0"/>
          </a:p>
          <a:p>
            <a:r>
              <a:rPr lang="en-US" dirty="0" smtClean="0"/>
              <a:t>I have to find a </a:t>
            </a:r>
          </a:p>
          <a:p>
            <a:r>
              <a:rPr lang="en-US" dirty="0" smtClean="0"/>
              <a:t>job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074060" y="2853370"/>
            <a:ext cx="4829585" cy="1377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36379" y="3442668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make</a:t>
            </a:r>
          </a:p>
          <a:p>
            <a:r>
              <a:rPr lang="en-US" dirty="0" smtClean="0"/>
              <a:t>2 people </a:t>
            </a:r>
          </a:p>
          <a:p>
            <a:r>
              <a:rPr lang="en-US" dirty="0" smtClean="0"/>
              <a:t>missing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8398" y="2484038"/>
            <a:ext cx="1950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Hehas</a:t>
            </a:r>
            <a:r>
              <a:rPr lang="en-US" dirty="0" smtClean="0"/>
              <a:t> to find a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24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7" y="2800028"/>
            <a:ext cx="1762125" cy="2590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7744" y="2707317"/>
            <a:ext cx="3310757" cy="2483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379" y="986094"/>
            <a:ext cx="2962756" cy="29627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35" y="2742477"/>
            <a:ext cx="2590800" cy="25908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754" y="4095428"/>
            <a:ext cx="2722194" cy="2722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71104" y="2346593"/>
            <a:ext cx="1627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Terh</a:t>
            </a:r>
            <a:r>
              <a:rPr lang="en-US" dirty="0" smtClean="0"/>
              <a:t> are 2 </a:t>
            </a:r>
            <a:r>
              <a:rPr lang="en-US" dirty="0" err="1" smtClean="0"/>
              <a:t>ppel</a:t>
            </a:r>
            <a:endParaRPr lang="en-US" dirty="0" smtClean="0"/>
          </a:p>
          <a:p>
            <a:r>
              <a:rPr lang="en-US" dirty="0" smtClean="0"/>
              <a:t>Missing</a:t>
            </a:r>
          </a:p>
          <a:p>
            <a:endParaRPr lang="en-US" dirty="0"/>
          </a:p>
          <a:p>
            <a:r>
              <a:rPr lang="en-US" dirty="0" smtClean="0"/>
              <a:t>I have to find a </a:t>
            </a:r>
          </a:p>
          <a:p>
            <a:r>
              <a:rPr lang="en-US" dirty="0" smtClean="0"/>
              <a:t>job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074060" y="2853370"/>
            <a:ext cx="4829585" cy="1377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36379" y="3442668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make</a:t>
            </a:r>
          </a:p>
          <a:p>
            <a:r>
              <a:rPr lang="en-US" dirty="0" smtClean="0"/>
              <a:t>2 people </a:t>
            </a:r>
          </a:p>
          <a:p>
            <a:r>
              <a:rPr lang="en-US" dirty="0" smtClean="0"/>
              <a:t>missing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68398" y="2484038"/>
            <a:ext cx="1950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Hehas</a:t>
            </a:r>
            <a:r>
              <a:rPr lang="en-US" dirty="0" smtClean="0"/>
              <a:t> to find a job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6" y="931019"/>
            <a:ext cx="2905125" cy="152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812" y="1200457"/>
            <a:ext cx="21124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Harold German</a:t>
            </a:r>
          </a:p>
          <a:p>
            <a:r>
              <a:rPr lang="en-US" dirty="0" smtClean="0"/>
              <a:t>Flags FEDERAL BANK</a:t>
            </a:r>
          </a:p>
          <a:p>
            <a:r>
              <a:rPr lang="en-US" dirty="0" err="1" smtClean="0"/>
              <a:t>Alen</a:t>
            </a:r>
            <a:endParaRPr lang="en-US" dirty="0" smtClean="0"/>
          </a:p>
          <a:p>
            <a:r>
              <a:rPr lang="en-US" dirty="0" smtClean="0"/>
              <a:t>Social Security</a:t>
            </a:r>
          </a:p>
          <a:p>
            <a:r>
              <a:rPr lang="en-US" dirty="0" smtClean="0"/>
              <a:t>Daniel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2" y="848766"/>
            <a:ext cx="351691" cy="35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3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8" y="2800028"/>
            <a:ext cx="972916" cy="143044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77744" y="2707317"/>
            <a:ext cx="3310757" cy="2483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0" y="163716"/>
            <a:ext cx="1148822" cy="11488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726" y="2882389"/>
            <a:ext cx="1352951" cy="13529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49113"/>
            <a:ext cx="1069027" cy="10690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71104" y="2346593"/>
            <a:ext cx="1627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Terh</a:t>
            </a:r>
            <a:r>
              <a:rPr lang="en-US" dirty="0" smtClean="0"/>
              <a:t> are 2 </a:t>
            </a:r>
            <a:r>
              <a:rPr lang="en-US" dirty="0" err="1" smtClean="0"/>
              <a:t>ppel</a:t>
            </a:r>
            <a:endParaRPr lang="en-US" dirty="0" smtClean="0"/>
          </a:p>
          <a:p>
            <a:r>
              <a:rPr lang="en-US" dirty="0" smtClean="0"/>
              <a:t>Missing</a:t>
            </a:r>
          </a:p>
          <a:p>
            <a:endParaRPr lang="en-US" dirty="0"/>
          </a:p>
          <a:p>
            <a:r>
              <a:rPr lang="en-US" dirty="0" smtClean="0"/>
              <a:t>I have to find a </a:t>
            </a:r>
          </a:p>
          <a:p>
            <a:r>
              <a:rPr lang="en-US" dirty="0" smtClean="0"/>
              <a:t>job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1753968" y="3096133"/>
            <a:ext cx="1718844" cy="979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768398" y="2484038"/>
            <a:ext cx="1950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Hehas</a:t>
            </a:r>
            <a:r>
              <a:rPr lang="en-US" dirty="0" smtClean="0"/>
              <a:t> to find a job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46" y="931019"/>
            <a:ext cx="2905125" cy="152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72812" y="1200457"/>
            <a:ext cx="21124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Harold German</a:t>
            </a:r>
          </a:p>
          <a:p>
            <a:r>
              <a:rPr lang="en-US" dirty="0" smtClean="0"/>
              <a:t>Flags FEDERAL BANK</a:t>
            </a:r>
          </a:p>
          <a:p>
            <a:r>
              <a:rPr lang="en-US" dirty="0" err="1" smtClean="0"/>
              <a:t>Alen</a:t>
            </a:r>
            <a:endParaRPr lang="en-US" dirty="0" smtClean="0"/>
          </a:p>
          <a:p>
            <a:r>
              <a:rPr lang="en-US" dirty="0" smtClean="0"/>
              <a:t>Social Security</a:t>
            </a:r>
          </a:p>
          <a:p>
            <a:r>
              <a:rPr lang="en-US" dirty="0" smtClean="0"/>
              <a:t>Daniel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852" y="848766"/>
            <a:ext cx="351691" cy="351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83" y="5149526"/>
            <a:ext cx="442393" cy="26543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69083" y="5149526"/>
            <a:ext cx="505114" cy="2654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65213" y="4344679"/>
            <a:ext cx="37141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dirty="0" err="1" smtClean="0"/>
              <a:t>TORT,parker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MAINSTREET(</a:t>
            </a:r>
            <a:r>
              <a:rPr lang="en-US" dirty="0" err="1" smtClean="0"/>
              <a:t>LARRY,Daniel,camplter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FEDERAL BANK(</a:t>
            </a:r>
            <a:r>
              <a:rPr lang="en-US" dirty="0" err="1" smtClean="0"/>
              <a:t>Alen</a:t>
            </a:r>
            <a:r>
              <a:rPr lang="en-US" dirty="0" smtClean="0"/>
              <a:t> </a:t>
            </a:r>
            <a:r>
              <a:rPr lang="en-US" dirty="0" err="1" smtClean="0"/>
              <a:t>Medselac,Drako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UNIVIERSTI(stamp pope </a:t>
            </a:r>
            <a:r>
              <a:rPr lang="en-US" dirty="0" err="1" smtClean="0"/>
              <a:t>francsco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avg</a:t>
            </a:r>
            <a:endParaRPr lang="en-US" strike="sngStrike" dirty="0"/>
          </a:p>
        </p:txBody>
      </p:sp>
      <p:sp>
        <p:nvSpPr>
          <p:cNvPr id="20" name="Down Arrow 19"/>
          <p:cNvSpPr/>
          <p:nvPr/>
        </p:nvSpPr>
        <p:spPr>
          <a:xfrm rot="5170615">
            <a:off x="3371136" y="4569128"/>
            <a:ext cx="2054589" cy="1924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7" name="Down Arrow 26"/>
          <p:cNvSpPr/>
          <p:nvPr/>
        </p:nvSpPr>
        <p:spPr>
          <a:xfrm rot="15794182">
            <a:off x="7767128" y="4135681"/>
            <a:ext cx="2054589" cy="19246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174" y="2862764"/>
            <a:ext cx="868402" cy="13049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39" y="2853370"/>
            <a:ext cx="971486" cy="128535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871084" y="808748"/>
            <a:ext cx="2486032" cy="163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27358" y="2800028"/>
            <a:ext cx="1149920" cy="1544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529031" y="2853370"/>
            <a:ext cx="1515686" cy="1482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4351663" y="4167740"/>
            <a:ext cx="706712" cy="108917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30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306722" y="3611687"/>
            <a:ext cx="2278911" cy="1709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0" y="163716"/>
            <a:ext cx="1148822" cy="1148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49113"/>
            <a:ext cx="1069027" cy="10690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481413" y="3326822"/>
            <a:ext cx="162704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Terh</a:t>
            </a:r>
            <a:r>
              <a:rPr lang="en-US" dirty="0" smtClean="0"/>
              <a:t> are 2 </a:t>
            </a:r>
            <a:r>
              <a:rPr lang="en-US" dirty="0" err="1" smtClean="0"/>
              <a:t>ppel</a:t>
            </a:r>
            <a:endParaRPr lang="en-US" dirty="0" smtClean="0"/>
          </a:p>
          <a:p>
            <a:r>
              <a:rPr lang="en-US" dirty="0" smtClean="0"/>
              <a:t>Missing</a:t>
            </a:r>
          </a:p>
          <a:p>
            <a:endParaRPr lang="en-US" dirty="0"/>
          </a:p>
          <a:p>
            <a:r>
              <a:rPr lang="en-US" dirty="0" smtClean="0"/>
              <a:t>I have to find a </a:t>
            </a:r>
          </a:p>
          <a:p>
            <a:r>
              <a:rPr lang="en-US" dirty="0" smtClean="0"/>
              <a:t>job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7" y="3326822"/>
            <a:ext cx="2905125" cy="1524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88" y="1652659"/>
            <a:ext cx="1513503" cy="151350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34822" y="3943058"/>
            <a:ext cx="4022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 smtClean="0"/>
              <a:t>HOMICDE:MAYOR(</a:t>
            </a:r>
            <a:r>
              <a:rPr lang="en-US" sz="2800" strike="sngStrike" dirty="0" err="1" smtClean="0"/>
              <a:t>airiana</a:t>
            </a:r>
            <a:r>
              <a:rPr lang="en-US" sz="2800" strike="sngStrike" dirty="0" smtClean="0"/>
              <a:t>)</a:t>
            </a:r>
            <a:endParaRPr lang="en-US" sz="28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1134888" y="5072896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Harold – </a:t>
            </a:r>
            <a:r>
              <a:rPr lang="en-US" sz="1100" dirty="0" err="1" smtClean="0"/>
              <a:t>Sysvets</a:t>
            </a:r>
            <a:r>
              <a:rPr lang="en-US" sz="1100" dirty="0" smtClean="0"/>
              <a:t> </a:t>
            </a:r>
            <a:r>
              <a:rPr lang="en-US" sz="1100" dirty="0" err="1" smtClean="0"/>
              <a:t>Stalon</a:t>
            </a:r>
            <a:r>
              <a:rPr lang="en-US" sz="1100" dirty="0" smtClean="0"/>
              <a:t> door right</a:t>
            </a:r>
          </a:p>
          <a:p>
            <a:r>
              <a:rPr lang="en-US" sz="1100" dirty="0" smtClean="0"/>
              <a:t> ACTOMFACTORY(</a:t>
            </a:r>
            <a:r>
              <a:rPr lang="en-US" sz="1100" dirty="0" err="1" smtClean="0"/>
              <a:t>damilerlee</a:t>
            </a:r>
            <a:r>
              <a:rPr lang="en-US" sz="1100" dirty="0" smtClean="0"/>
              <a:t>)</a:t>
            </a:r>
          </a:p>
          <a:p>
            <a:r>
              <a:rPr lang="en-US" sz="1100" dirty="0" smtClean="0"/>
              <a:t>Harled – Lisa sex with daughter</a:t>
            </a:r>
          </a:p>
          <a:p>
            <a:r>
              <a:rPr lang="en-US" sz="1100" dirty="0" smtClean="0"/>
              <a:t>Harold - German</a:t>
            </a:r>
          </a:p>
          <a:p>
            <a:r>
              <a:rPr lang="en-US" sz="1100" dirty="0" smtClean="0"/>
              <a:t>Harold – </a:t>
            </a:r>
            <a:r>
              <a:rPr lang="en-US" sz="1100" dirty="0" err="1" smtClean="0"/>
              <a:t>Beath</a:t>
            </a:r>
            <a:r>
              <a:rPr lang="en-US" sz="1100" dirty="0" smtClean="0"/>
              <a:t> up by ASIANS </a:t>
            </a:r>
            <a:r>
              <a:rPr lang="en-US" sz="1100" dirty="0" err="1" smtClean="0"/>
              <a:t>peop</a:t>
            </a:r>
            <a:r>
              <a:rPr lang="en-US" sz="1100" dirty="0" smtClean="0"/>
              <a:t> at school </a:t>
            </a:r>
            <a:r>
              <a:rPr lang="en-US" sz="1100" dirty="0" err="1" smtClean="0"/>
              <a:t>trainstain</a:t>
            </a:r>
            <a:endParaRPr lang="en-US" sz="1100" dirty="0" smtClean="0"/>
          </a:p>
          <a:p>
            <a:r>
              <a:rPr lang="en-US" sz="1100" dirty="0" smtClean="0"/>
              <a:t>Harold –</a:t>
            </a:r>
            <a:r>
              <a:rPr lang="en-US" sz="1100" dirty="0" err="1" smtClean="0"/>
              <a:t>whitehouse</a:t>
            </a:r>
            <a:r>
              <a:rPr lang="en-US" sz="1100" dirty="0" smtClean="0"/>
              <a:t>( </a:t>
            </a:r>
            <a:r>
              <a:rPr lang="en-US" sz="1100" strike="sngStrike" dirty="0" smtClean="0"/>
              <a:t>take house under</a:t>
            </a:r>
            <a:r>
              <a:rPr lang="en-US" sz="1100" dirty="0" smtClean="0"/>
              <a:t>) </a:t>
            </a:r>
            <a:r>
              <a:rPr lang="en-US" sz="1100" strike="sngStrike" dirty="0" err="1" smtClean="0"/>
              <a:t>gmx,altavisa,darknet</a:t>
            </a:r>
            <a:r>
              <a:rPr lang="en-US" sz="1100" strike="sngStrike" dirty="0" smtClean="0"/>
              <a:t> </a:t>
            </a:r>
            <a:r>
              <a:rPr lang="en-US" sz="1100" dirty="0" smtClean="0"/>
              <a:t>HOMICDIE:</a:t>
            </a:r>
            <a:r>
              <a:rPr lang="en-US" sz="1100" strike="sngStrike" dirty="0" smtClean="0"/>
              <a:t>REISER SUSE </a:t>
            </a:r>
            <a:r>
              <a:rPr lang="en-US" sz="1100" strike="sngStrike" dirty="0" err="1" smtClean="0"/>
              <a:t>Oalkand</a:t>
            </a:r>
            <a:r>
              <a:rPr lang="en-US" sz="1100" strike="sngStrike" dirty="0" smtClean="0"/>
              <a:t> IBM, OS, </a:t>
            </a:r>
            <a:r>
              <a:rPr lang="en-US" sz="1100" strike="sngStrike" dirty="0" err="1" smtClean="0"/>
              <a:t>ipx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roth.ibm.damiler</a:t>
            </a:r>
            <a:endParaRPr lang="en-US" sz="1100" strike="sngStrike" dirty="0" smtClean="0"/>
          </a:p>
          <a:p>
            <a:r>
              <a:rPr lang="en-US" sz="1100" strike="sngStrike" dirty="0" smtClean="0"/>
              <a:t>Harold Junk – </a:t>
            </a:r>
            <a:r>
              <a:rPr lang="en-US" sz="1100" strike="sngStrike" dirty="0" err="1" smtClean="0"/>
              <a:t>tv</a:t>
            </a:r>
            <a:r>
              <a:rPr lang="en-US" sz="1100" strike="sngStrike" dirty="0" smtClean="0"/>
              <a:t> drunk – (JOHN DEERE) Jeff </a:t>
            </a:r>
            <a:r>
              <a:rPr lang="en-US" sz="1100" strike="sngStrike" dirty="0" err="1" smtClean="0"/>
              <a:t>Jahke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Aggerate</a:t>
            </a:r>
            <a:endParaRPr lang="en-US" sz="1100" strike="sngStrike" dirty="0" smtClean="0"/>
          </a:p>
          <a:p>
            <a:r>
              <a:rPr lang="en-US" sz="1100" dirty="0" smtClean="0"/>
              <a:t>Harold …</a:t>
            </a:r>
          </a:p>
          <a:p>
            <a:r>
              <a:rPr lang="en-US" sz="1100" dirty="0" smtClean="0"/>
              <a:t>YANDKE PENTAGON</a:t>
            </a:r>
            <a:endParaRPr lang="en-US" sz="1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171" y="1367399"/>
            <a:ext cx="3686224" cy="24565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63093" y="1598124"/>
            <a:ext cx="936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YANDKE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55862" y="3166162"/>
            <a:ext cx="3363598" cy="1989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677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720" y="4104347"/>
            <a:ext cx="1764687" cy="265185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0" y="163716"/>
            <a:ext cx="1148822" cy="1148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49113"/>
            <a:ext cx="1069027" cy="10690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627208" y="3442668"/>
            <a:ext cx="7614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HOMICDE:MAYOR(IBM Aria Hotel IPX Floor, Boden)</a:t>
            </a:r>
          </a:p>
          <a:p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2591121" y="2409169"/>
            <a:ext cx="36804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HOMCEI:PRIDSINET: §1571</a:t>
            </a:r>
          </a:p>
          <a:p>
            <a:r>
              <a:rPr lang="en-US" dirty="0" err="1" smtClean="0"/>
              <a:t>HOMICIDE:Sepraty</a:t>
            </a:r>
            <a:r>
              <a:rPr lang="en-US" dirty="0" smtClean="0"/>
              <a:t> of </a:t>
            </a:r>
            <a:r>
              <a:rPr lang="en-US" dirty="0" err="1" smtClean="0"/>
              <a:t>State.maxplank</a:t>
            </a:r>
            <a:endParaRPr lang="en-US" dirty="0" smtClean="0"/>
          </a:p>
          <a:p>
            <a:r>
              <a:rPr lang="en-US" dirty="0" err="1" smtClean="0"/>
              <a:t>roth.ibm.dmiler.moody.dean</a:t>
            </a:r>
            <a:r>
              <a:rPr lang="en-US" dirty="0" smtClean="0"/>
              <a:t>.?</a:t>
            </a:r>
          </a:p>
          <a:p>
            <a:r>
              <a:rPr lang="en-US" dirty="0" smtClean="0"/>
              <a:t>JFK MLK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85" y="4104347"/>
            <a:ext cx="1988890" cy="265185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22425" y="3961034"/>
            <a:ext cx="2223232" cy="2858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203185" y="3961033"/>
            <a:ext cx="2223232" cy="28588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36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0" y="163716"/>
            <a:ext cx="1148822" cy="1148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49113"/>
            <a:ext cx="1069027" cy="1069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5407" y="2858774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G</a:t>
            </a:r>
            <a:endParaRPr lang="en-US" sz="9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30" y="3158926"/>
            <a:ext cx="969356" cy="9693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47530" y="3158926"/>
            <a:ext cx="1109193" cy="969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804" y="3158926"/>
            <a:ext cx="2619375" cy="174307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145379" y="4383256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9373679" y="2980250"/>
            <a:ext cx="2590639" cy="2131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60" y="4428434"/>
            <a:ext cx="2619375" cy="17430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221688" y="4234182"/>
            <a:ext cx="2590639" cy="2131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22" y="4916895"/>
            <a:ext cx="969356" cy="96935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914311" y="4867998"/>
            <a:ext cx="1109193" cy="969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4194" y="4931547"/>
            <a:ext cx="1818724" cy="1364042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670075"/>
              </p:ext>
            </p:extLst>
          </p:nvPr>
        </p:nvGraphicFramePr>
        <p:xfrm>
          <a:off x="5254625" y="3767138"/>
          <a:ext cx="2282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Packager Shell Object" showAsIcon="1" r:id="rId10" imgW="2282400" imgH="532800" progId="Package">
                  <p:embed/>
                </p:oleObj>
              </mc:Choice>
              <mc:Fallback>
                <p:oleObj name="Packager Shell Object" showAsIcon="1" r:id="rId10" imgW="22824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54625" y="3767138"/>
                        <a:ext cx="22828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4749" y="3767138"/>
            <a:ext cx="736697" cy="736697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 rot="17307817">
            <a:off x="7138110" y="4007923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9589039" y="5506977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73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0" y="163716"/>
            <a:ext cx="1148822" cy="1148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49113"/>
            <a:ext cx="1069027" cy="1069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5407" y="2858774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G</a:t>
            </a:r>
            <a:endParaRPr lang="en-US" sz="9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530" y="3158926"/>
            <a:ext cx="969356" cy="96935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47530" y="3158926"/>
            <a:ext cx="1109193" cy="969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804" y="3158926"/>
            <a:ext cx="2619375" cy="174307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5145379" y="4383256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9373679" y="2980250"/>
            <a:ext cx="2590639" cy="2131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860" y="4428434"/>
            <a:ext cx="2619375" cy="17430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221688" y="4234182"/>
            <a:ext cx="2590639" cy="2131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422" y="4916895"/>
            <a:ext cx="969356" cy="96935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914311" y="4867998"/>
            <a:ext cx="1109193" cy="969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24194" y="4931547"/>
            <a:ext cx="1818724" cy="1364042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254625" y="3767138"/>
          <a:ext cx="22828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Packager Shell Object" showAsIcon="1" r:id="rId10" imgW="2282400" imgH="532800" progId="Package">
                  <p:embed/>
                </p:oleObj>
              </mc:Choice>
              <mc:Fallback>
                <p:oleObj name="Packager Shell Object" showAsIcon="1" r:id="rId10" imgW="2282400" imgH="532800" progId="Package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254625" y="3767138"/>
                        <a:ext cx="22828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64749" y="3767138"/>
            <a:ext cx="736697" cy="736697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 rot="17307817">
            <a:off x="7138110" y="4007923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 rot="5400000">
            <a:off x="9589039" y="5506977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250" y="3442668"/>
            <a:ext cx="1102209" cy="8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30" y="163716"/>
            <a:ext cx="1148822" cy="1148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49113"/>
            <a:ext cx="1069027" cy="10690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22064" y="1658908"/>
            <a:ext cx="9621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G</a:t>
            </a:r>
            <a:endParaRPr lang="en-US" sz="96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09" y="4111685"/>
            <a:ext cx="1396735" cy="13967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30" y="3459751"/>
            <a:ext cx="769486" cy="51205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910995" y="3455909"/>
            <a:ext cx="1818724" cy="13640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952" y="1784460"/>
            <a:ext cx="1102209" cy="8895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823" y="1832002"/>
            <a:ext cx="1516489" cy="1458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97" y="2085248"/>
            <a:ext cx="1646839" cy="1235129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 rot="19106100">
            <a:off x="2628928" y="2824977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68" y="4104347"/>
            <a:ext cx="442393" cy="26543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168068" y="4104347"/>
            <a:ext cx="505114" cy="2654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651" y="3877586"/>
            <a:ext cx="478433" cy="71895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4369783"/>
            <a:ext cx="442393" cy="26543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585407" y="4369783"/>
            <a:ext cx="505114" cy="2654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06" y="4104347"/>
            <a:ext cx="512495" cy="683327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4088526" y="3715780"/>
            <a:ext cx="669802" cy="136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5544767" y="3657259"/>
            <a:ext cx="597406" cy="13596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02" y="2408554"/>
            <a:ext cx="1133475" cy="1143000"/>
          </a:xfrm>
          <a:prstGeom prst="rect">
            <a:avLst/>
          </a:prstGeom>
        </p:spPr>
      </p:pic>
      <p:sp>
        <p:nvSpPr>
          <p:cNvPr id="39" name="Right Arrow 38"/>
          <p:cNvSpPr/>
          <p:nvPr/>
        </p:nvSpPr>
        <p:spPr>
          <a:xfrm rot="19106100">
            <a:off x="2959956" y="3421791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9106100">
            <a:off x="3074646" y="4151133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9106100">
            <a:off x="3463256" y="4782051"/>
            <a:ext cx="1244906" cy="1457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56573" y="1832002"/>
            <a:ext cx="1691420" cy="1883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454568" y="1507732"/>
            <a:ext cx="1728567" cy="2007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0439" y="3290688"/>
            <a:ext cx="790199" cy="102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82820" y="4337083"/>
            <a:ext cx="1948983" cy="1567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914253" y="5057786"/>
            <a:ext cx="37141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strike="sngStrike" dirty="0" err="1" smtClean="0"/>
              <a:t>TORT,parker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MAINSTREET(</a:t>
            </a:r>
            <a:r>
              <a:rPr lang="en-US" dirty="0" err="1" smtClean="0"/>
              <a:t>L</a:t>
            </a:r>
            <a:r>
              <a:rPr lang="en-US" strike="sngStrike" dirty="0" err="1" smtClean="0"/>
              <a:t>ARRY,Daniel,camplter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FEDERAL BANK(</a:t>
            </a:r>
            <a:r>
              <a:rPr lang="en-US" strike="sngStrike" dirty="0" err="1" smtClean="0"/>
              <a:t>Alen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Medselac,Drako</a:t>
            </a:r>
            <a:r>
              <a:rPr lang="en-US" dirty="0" smtClean="0"/>
              <a:t>)</a:t>
            </a:r>
          </a:p>
          <a:p>
            <a:r>
              <a:rPr lang="en-US" dirty="0" smtClean="0"/>
              <a:t>UNIVIERSTI(</a:t>
            </a:r>
            <a:r>
              <a:rPr lang="en-US" strike="sngStrike" dirty="0" smtClean="0"/>
              <a:t>stamp pope </a:t>
            </a:r>
            <a:r>
              <a:rPr lang="en-US" strike="sngStrike" dirty="0" err="1" smtClean="0"/>
              <a:t>francsco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Avg</a:t>
            </a:r>
            <a:endParaRPr lang="en-US" strike="sngStrike" dirty="0" smtClean="0"/>
          </a:p>
          <a:p>
            <a:r>
              <a:rPr lang="en-US" dirty="0" smtClean="0"/>
              <a:t>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bismark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graphicFrame>
        <p:nvGraphicFramePr>
          <p:cNvPr id="49" name="Chart 4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0301137"/>
              </p:ext>
            </p:extLst>
          </p:nvPr>
        </p:nvGraphicFramePr>
        <p:xfrm>
          <a:off x="6301729" y="2961660"/>
          <a:ext cx="1884689" cy="959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  <p:sp>
        <p:nvSpPr>
          <p:cNvPr id="50" name="Right Arrow 49"/>
          <p:cNvSpPr/>
          <p:nvPr/>
        </p:nvSpPr>
        <p:spPr>
          <a:xfrm>
            <a:off x="909797" y="3483237"/>
            <a:ext cx="8152549" cy="145714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89" y="2883520"/>
            <a:ext cx="2059007" cy="244165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14438" y="244373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Douglass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99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6" y="85639"/>
            <a:ext cx="1148822" cy="1148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7" y="1438985"/>
            <a:ext cx="4783685" cy="47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9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492" y="0"/>
            <a:ext cx="1219200" cy="1524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80753" y="1630326"/>
            <a:ext cx="12011247" cy="4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75" y="3308534"/>
            <a:ext cx="2905125" cy="1524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76" y="3378498"/>
            <a:ext cx="1454036" cy="145403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658679" y="3030279"/>
            <a:ext cx="4527697" cy="1945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6642" y="3136605"/>
            <a:ext cx="2349795" cy="211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29575" y="2626242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Harold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186376" y="270067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Kit, </a:t>
            </a:r>
            <a:r>
              <a:rPr lang="en-US" dirty="0" err="1" smtClean="0"/>
              <a:t>Anselmo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60958" y="3136605"/>
            <a:ext cx="341708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HOMICDIE.Whitehouse.MYLK</a:t>
            </a:r>
            <a:r>
              <a:rPr lang="en-US" dirty="0" smtClean="0"/>
              <a:t>(</a:t>
            </a:r>
          </a:p>
          <a:p>
            <a:r>
              <a:rPr lang="en-US" dirty="0" err="1" smtClean="0"/>
              <a:t>Franceo</a:t>
            </a:r>
            <a:r>
              <a:rPr lang="en-US" dirty="0" smtClean="0"/>
              <a:t> beats up</a:t>
            </a:r>
          </a:p>
          <a:p>
            <a:r>
              <a:rPr lang="en-US" dirty="0" err="1" smtClean="0"/>
              <a:t>Delle</a:t>
            </a:r>
            <a:r>
              <a:rPr lang="en-US" dirty="0" smtClean="0"/>
              <a:t> Donnas </a:t>
            </a:r>
            <a:r>
              <a:rPr lang="en-US" dirty="0" err="1" smtClean="0"/>
              <a:t>boyfrine</a:t>
            </a:r>
            <a:endParaRPr lang="en-US" dirty="0" smtClean="0"/>
          </a:p>
          <a:p>
            <a:r>
              <a:rPr lang="en-US" dirty="0" smtClean="0"/>
              <a:t>In front of </a:t>
            </a:r>
            <a:r>
              <a:rPr lang="en-US" dirty="0" err="1" smtClean="0"/>
              <a:t>Poclei</a:t>
            </a:r>
            <a:r>
              <a:rPr lang="en-US" dirty="0" smtClean="0"/>
              <a:t> </a:t>
            </a:r>
            <a:r>
              <a:rPr lang="en-US" dirty="0" err="1" smtClean="0"/>
              <a:t>Statoin</a:t>
            </a:r>
            <a:endParaRPr lang="en-US" dirty="0" smtClean="0"/>
          </a:p>
          <a:p>
            <a:r>
              <a:rPr lang="en-US" dirty="0" smtClean="0"/>
              <a:t>)</a:t>
            </a:r>
          </a:p>
          <a:p>
            <a:r>
              <a:rPr lang="en-US" dirty="0" smtClean="0"/>
              <a:t>Wedding crashers</a:t>
            </a:r>
          </a:p>
          <a:p>
            <a:r>
              <a:rPr lang="en-US" dirty="0" err="1" smtClean="0"/>
              <a:t>Ibm.dmiler.employe.vingig.rometti</a:t>
            </a:r>
            <a:endParaRPr lang="en-US" dirty="0" smtClean="0"/>
          </a:p>
          <a:p>
            <a:r>
              <a:rPr lang="en-US" dirty="0" err="1" smtClean="0"/>
              <a:t>Delle</a:t>
            </a:r>
            <a:r>
              <a:rPr lang="en-US" dirty="0" smtClean="0"/>
              <a:t> donna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729575" y="5002322"/>
            <a:ext cx="1181252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Harold – </a:t>
            </a:r>
            <a:r>
              <a:rPr lang="en-US" dirty="0" err="1" smtClean="0"/>
              <a:t>Sysvets</a:t>
            </a:r>
            <a:r>
              <a:rPr lang="en-US" dirty="0" smtClean="0"/>
              <a:t> </a:t>
            </a:r>
            <a:r>
              <a:rPr lang="en-US" dirty="0" err="1" smtClean="0"/>
              <a:t>Stalon</a:t>
            </a:r>
            <a:r>
              <a:rPr lang="en-US" dirty="0" smtClean="0"/>
              <a:t> door right ( ACTOMFACTORY(</a:t>
            </a:r>
            <a:r>
              <a:rPr lang="en-US" dirty="0" err="1" smtClean="0"/>
              <a:t>damilerlee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Harled – Lisa sex with daughter</a:t>
            </a:r>
          </a:p>
          <a:p>
            <a:r>
              <a:rPr lang="en-US" dirty="0" smtClean="0"/>
              <a:t>Harold - German</a:t>
            </a:r>
          </a:p>
          <a:p>
            <a:r>
              <a:rPr lang="en-US" dirty="0" smtClean="0"/>
              <a:t>Harold – </a:t>
            </a:r>
            <a:r>
              <a:rPr lang="en-US" dirty="0" err="1" smtClean="0"/>
              <a:t>Beath</a:t>
            </a:r>
            <a:r>
              <a:rPr lang="en-US" dirty="0" smtClean="0"/>
              <a:t> up by ASIANS </a:t>
            </a:r>
            <a:r>
              <a:rPr lang="en-US" dirty="0" err="1" smtClean="0"/>
              <a:t>peop</a:t>
            </a:r>
            <a:r>
              <a:rPr lang="en-US" dirty="0" smtClean="0"/>
              <a:t> at school </a:t>
            </a:r>
            <a:r>
              <a:rPr lang="en-US" dirty="0" err="1" smtClean="0"/>
              <a:t>trainstain</a:t>
            </a:r>
            <a:endParaRPr lang="en-US" dirty="0" smtClean="0"/>
          </a:p>
          <a:p>
            <a:r>
              <a:rPr lang="en-US" dirty="0" smtClean="0"/>
              <a:t>Harold –</a:t>
            </a:r>
            <a:r>
              <a:rPr lang="en-US" dirty="0" err="1" smtClean="0"/>
              <a:t>whitehouse</a:t>
            </a:r>
            <a:r>
              <a:rPr lang="en-US" dirty="0" smtClean="0"/>
              <a:t>( </a:t>
            </a:r>
            <a:r>
              <a:rPr lang="en-US" strike="sngStrike" dirty="0" smtClean="0"/>
              <a:t>take house under</a:t>
            </a:r>
            <a:r>
              <a:rPr lang="en-US" dirty="0" smtClean="0"/>
              <a:t>) </a:t>
            </a:r>
            <a:r>
              <a:rPr lang="en-US" strike="sngStrike" dirty="0" err="1" smtClean="0"/>
              <a:t>gmx,altavisa,darknet</a:t>
            </a:r>
            <a:r>
              <a:rPr lang="en-US" strike="sngStrike" dirty="0" smtClean="0"/>
              <a:t> </a:t>
            </a:r>
            <a:r>
              <a:rPr lang="en-US" dirty="0" smtClean="0"/>
              <a:t>HOMICDIE:</a:t>
            </a:r>
            <a:r>
              <a:rPr lang="en-US" strike="sngStrike" dirty="0" smtClean="0"/>
              <a:t>REISER SUSE </a:t>
            </a:r>
            <a:r>
              <a:rPr lang="en-US" strike="sngStrike" dirty="0" err="1" smtClean="0"/>
              <a:t>Oalkand</a:t>
            </a:r>
            <a:r>
              <a:rPr lang="en-US" strike="sngStrike" dirty="0" smtClean="0"/>
              <a:t> IBM, OS, </a:t>
            </a:r>
            <a:r>
              <a:rPr lang="en-US" strike="sngStrike" dirty="0" err="1" smtClean="0"/>
              <a:t>ipx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roth.ibm.damiler</a:t>
            </a:r>
            <a:endParaRPr lang="en-US" strike="sngStrike" dirty="0" smtClean="0"/>
          </a:p>
          <a:p>
            <a:r>
              <a:rPr lang="en-US" dirty="0" smtClean="0"/>
              <a:t>Harold …</a:t>
            </a:r>
          </a:p>
          <a:p>
            <a:r>
              <a:rPr lang="en-US" dirty="0" smtClean="0"/>
              <a:t>YANDKE PENTAGON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517145" y="1817431"/>
            <a:ext cx="51592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PENTAGON(</a:t>
            </a:r>
            <a:r>
              <a:rPr lang="en-US" dirty="0" err="1" smtClean="0"/>
              <a:t>deere</a:t>
            </a:r>
            <a:r>
              <a:rPr lang="en-US" dirty="0" smtClean="0"/>
              <a:t>) </a:t>
            </a:r>
            <a:r>
              <a:rPr lang="en-US" dirty="0" err="1" smtClean="0"/>
              <a:t>YANKKEE,jeff</a:t>
            </a:r>
            <a:endParaRPr lang="en-US" dirty="0" smtClean="0"/>
          </a:p>
          <a:p>
            <a:r>
              <a:rPr lang="en-US" dirty="0" smtClean="0"/>
              <a:t>  INGO(presenter drunk Samul </a:t>
            </a:r>
            <a:r>
              <a:rPr lang="en-US" dirty="0" err="1" smtClean="0"/>
              <a:t>Adema</a:t>
            </a:r>
            <a:r>
              <a:rPr lang="en-US" dirty="0" smtClean="0"/>
              <a:t> ATB </a:t>
            </a:r>
            <a:r>
              <a:rPr lang="en-US" dirty="0" err="1" smtClean="0"/>
              <a:t>Jeff:Jason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260958" y="3602516"/>
            <a:ext cx="2086415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260958" y="3822853"/>
            <a:ext cx="2681326" cy="66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260958" y="4120308"/>
            <a:ext cx="1017779" cy="33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088916" y="4583017"/>
            <a:ext cx="2500829" cy="2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28742" y="6004193"/>
            <a:ext cx="666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1998,2013 </a:t>
            </a:r>
            <a:r>
              <a:rPr lang="en-US" dirty="0" err="1" smtClean="0"/>
              <a:t>Homcie</a:t>
            </a:r>
            <a:r>
              <a:rPr lang="en-US" dirty="0" smtClean="0"/>
              <a:t>(</a:t>
            </a:r>
            <a:r>
              <a:rPr lang="en-US" dirty="0" err="1" smtClean="0"/>
              <a:t>Mayro</a:t>
            </a:r>
            <a:r>
              <a:rPr lang="en-US" dirty="0" smtClean="0"/>
              <a:t>(&lt;s&gt;Ariana </a:t>
            </a:r>
            <a:r>
              <a:rPr lang="en-US" dirty="0" err="1" smtClean="0"/>
              <a:t>Arbruster,weddingcrashers</a:t>
            </a:r>
            <a:r>
              <a:rPr lang="en-US" dirty="0" smtClean="0"/>
              <a:t>&lt;/s&gt;)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616184" y="6278946"/>
            <a:ext cx="580319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Whitehouse(</a:t>
            </a:r>
            <a:r>
              <a:rPr lang="en-US" dirty="0" err="1" smtClean="0"/>
              <a:t>cheeryter</a:t>
            </a:r>
            <a:r>
              <a:rPr lang="en-US" dirty="0" smtClean="0"/>
              <a:t>(</a:t>
            </a:r>
            <a:r>
              <a:rPr lang="en-US" dirty="0" err="1" smtClean="0"/>
              <a:t>girefreindl</a:t>
            </a:r>
            <a:r>
              <a:rPr lang="en-US" dirty="0" smtClean="0"/>
              <a:t> MAINSTEET </a:t>
            </a:r>
            <a:r>
              <a:rPr lang="en-US" dirty="0" err="1" smtClean="0"/>
              <a:t>ghoceho</a:t>
            </a:r>
            <a:r>
              <a:rPr lang="en-US" dirty="0" smtClean="0"/>
              <a:t>(</a:t>
            </a:r>
            <a:r>
              <a:rPr lang="en-US" dirty="0" err="1" smtClean="0"/>
              <a:t>dj</a:t>
            </a:r>
            <a:r>
              <a:rPr lang="en-US" dirty="0" smtClean="0"/>
              <a:t>)))</a:t>
            </a:r>
          </a:p>
          <a:p>
            <a:r>
              <a:rPr lang="en-US" dirty="0" smtClean="0"/>
              <a:t>MYLK( guy looks like </a:t>
            </a:r>
            <a:r>
              <a:rPr lang="en-US" dirty="0" err="1" smtClean="0"/>
              <a:t>asson</a:t>
            </a:r>
            <a:r>
              <a:rPr lang="en-US" dirty="0" smtClean="0"/>
              <a:t> </a:t>
            </a:r>
            <a:r>
              <a:rPr lang="en-US" dirty="0" err="1" smtClean="0"/>
              <a:t>kuch</a:t>
            </a:r>
            <a:r>
              <a:rPr lang="en-US" dirty="0" smtClean="0"/>
              <a:t> </a:t>
            </a:r>
            <a:r>
              <a:rPr lang="en-US" dirty="0" err="1" smtClean="0"/>
              <a:t>kit.stanord.pope.francsio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who got beat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883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6" y="85639"/>
            <a:ext cx="1148822" cy="1148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22" y="1543792"/>
            <a:ext cx="4250656" cy="50405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55451" y="1103912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2" y="1103912"/>
            <a:ext cx="2907941" cy="29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05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6" y="85639"/>
            <a:ext cx="1148822" cy="11488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57" y="1438985"/>
            <a:ext cx="4783685" cy="478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64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270" y="1030019"/>
            <a:ext cx="265534" cy="26553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34070" y="4474901"/>
            <a:ext cx="2585274" cy="193895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450" y="1632265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89240" y="2210191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9900" y="2729056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05810" y="3126860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0" y="1052574"/>
            <a:ext cx="1091089" cy="613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9232938">
            <a:off x="3245492" y="1612308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215740" y="3906982"/>
            <a:ext cx="3598223" cy="2830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98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9" y="1579418"/>
            <a:ext cx="4835640" cy="4835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627192" y="3701009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Police hat with magnifying glass isolated on white background. | Can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61" y="3000757"/>
            <a:ext cx="637372" cy="8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577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52" y="1445800"/>
            <a:ext cx="164040" cy="164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637" y="4356147"/>
            <a:ext cx="2585274" cy="193895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450" y="1632265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89240" y="2210191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9900" y="2729056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05810" y="3126860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0" y="1052574"/>
            <a:ext cx="1091089" cy="613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05810" y="4322618"/>
            <a:ext cx="3910086" cy="207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31" y="1942145"/>
            <a:ext cx="1607665" cy="567160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9232938">
            <a:off x="2413297" y="2437725"/>
            <a:ext cx="6468188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7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9" y="1579418"/>
            <a:ext cx="4835640" cy="4835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627192" y="3701009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Police hat with magnifying glass isolated on white background. | Can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61" y="3000757"/>
            <a:ext cx="637372" cy="8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13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623" y="2345265"/>
            <a:ext cx="164040" cy="164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637" y="4356147"/>
            <a:ext cx="2585274" cy="193895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450" y="1632265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89240" y="2210191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9900" y="2729056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05810" y="3126860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0" y="1052574"/>
            <a:ext cx="1091089" cy="613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05810" y="4322618"/>
            <a:ext cx="3910086" cy="207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31" y="1942145"/>
            <a:ext cx="1607665" cy="56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178" y="2380538"/>
            <a:ext cx="1008190" cy="74632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9232938">
            <a:off x="3478497" y="3256821"/>
            <a:ext cx="6468188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9771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9" y="1579418"/>
            <a:ext cx="4835640" cy="4835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627192" y="3701009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Police hat with magnifying glass isolated on white background. | Can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61" y="3000757"/>
            <a:ext cx="637372" cy="8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691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51" y="2386011"/>
            <a:ext cx="164040" cy="164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0637" y="4356147"/>
            <a:ext cx="2585274" cy="1938954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450" y="1632265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89240" y="2210191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9900" y="2729056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05810" y="3126860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0" y="1052574"/>
            <a:ext cx="1091089" cy="613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005810" y="4322618"/>
            <a:ext cx="3910086" cy="2078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31" y="1942145"/>
            <a:ext cx="1607665" cy="56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6178" y="2380538"/>
            <a:ext cx="1008190" cy="746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2473" y="2852666"/>
            <a:ext cx="1008190" cy="746322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 rot="19232938">
            <a:off x="4579869" y="3478966"/>
            <a:ext cx="6468188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4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3382" y="2171067"/>
            <a:ext cx="7710765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0" i="0" dirty="0" smtClean="0">
                <a:solidFill>
                  <a:srgbClr val="202124"/>
                </a:solidFill>
                <a:effectLst/>
                <a:latin typeface="Google Sans"/>
              </a:rPr>
              <a:t>Frederick </a:t>
            </a:r>
          </a:p>
          <a:p>
            <a:r>
              <a:rPr lang="en-US" sz="9600" b="0" i="0" dirty="0" smtClean="0">
                <a:solidFill>
                  <a:srgbClr val="202124"/>
                </a:solidFill>
                <a:effectLst/>
                <a:latin typeface="Google Sans"/>
              </a:rPr>
              <a:t>Douglass Exit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648151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604" y="2261558"/>
            <a:ext cx="1857375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05" y="31067"/>
            <a:ext cx="1219200" cy="1524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80753" y="1630326"/>
            <a:ext cx="12011247" cy="4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771777" y="1779182"/>
            <a:ext cx="3849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former United States Secretary of State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376" y="2188561"/>
            <a:ext cx="1635321" cy="2457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78617" y="1781616"/>
            <a:ext cx="2223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former Vice President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882" y="2205209"/>
            <a:ext cx="1721671" cy="2427556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864834" y="3138725"/>
            <a:ext cx="382771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0800000">
            <a:off x="8134975" y="3156504"/>
            <a:ext cx="382771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30641" y="2954059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78" y="2661563"/>
            <a:ext cx="351691" cy="35169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92108" y="2316632"/>
            <a:ext cx="112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 v. US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5168727" y="2622107"/>
            <a:ext cx="912161" cy="33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42" y="3080946"/>
            <a:ext cx="824102" cy="82410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082811" y="4646011"/>
            <a:ext cx="20149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JFK(</a:t>
            </a:r>
            <a:r>
              <a:rPr lang="en-US" sz="1400" strike="sngStrike" dirty="0" smtClean="0"/>
              <a:t>Goethe  Gymnasium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41" name="Right Arrow 40"/>
          <p:cNvSpPr/>
          <p:nvPr/>
        </p:nvSpPr>
        <p:spPr>
          <a:xfrm rot="10800000">
            <a:off x="3994248" y="2536315"/>
            <a:ext cx="2071549" cy="18528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96" y="4367317"/>
            <a:ext cx="351691" cy="35169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825576" y="4659015"/>
            <a:ext cx="1265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 v. US</a:t>
            </a:r>
          </a:p>
          <a:p>
            <a:r>
              <a:rPr lang="en-US" dirty="0" smtClean="0"/>
              <a:t>          </a:t>
            </a:r>
            <a:r>
              <a:rPr lang="en-US" strike="sngStrike" dirty="0" err="1" smtClean="0"/>
              <a:t>braun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20" y="27337"/>
            <a:ext cx="1161578" cy="153685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88" y="40194"/>
            <a:ext cx="1343025" cy="1524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932387" y="2837408"/>
            <a:ext cx="1046230" cy="12167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578" y="2506220"/>
            <a:ext cx="351691" cy="35169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63115" y="2191891"/>
            <a:ext cx="1127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 v. US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14604" y="4868883"/>
            <a:ext cx="599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!JFK</a:t>
            </a:r>
          </a:p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2057111" y="5316252"/>
            <a:ext cx="110220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SQ</a:t>
            </a:r>
            <a:r>
              <a:rPr lang="en-US" dirty="0" smtClean="0"/>
              <a:t> 2007		IPX	1997 </a:t>
            </a:r>
            <a:r>
              <a:rPr lang="en-US" sz="8800" dirty="0" smtClean="0"/>
              <a:t>MANNHEIM</a:t>
            </a:r>
          </a:p>
          <a:p>
            <a:r>
              <a:rPr lang="en-US" dirty="0"/>
              <a:t> </a:t>
            </a:r>
            <a:r>
              <a:rPr lang="en-US" dirty="0" smtClean="0"/>
              <a:t> 	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693838" y="3226476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049727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6" y="85639"/>
            <a:ext cx="1148822" cy="11488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22" y="1543792"/>
            <a:ext cx="4250656" cy="504059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55451" y="1103912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32" y="1103912"/>
            <a:ext cx="2907941" cy="290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374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51" y="2386011"/>
            <a:ext cx="164040" cy="164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450" y="1632265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89240" y="2210191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9900" y="2729056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05810" y="3126860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0" y="1052574"/>
            <a:ext cx="1091089" cy="613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31" y="1942145"/>
            <a:ext cx="1607665" cy="56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178" y="2380538"/>
            <a:ext cx="1008190" cy="746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473" y="2852666"/>
            <a:ext cx="1008190" cy="746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616" y="3623354"/>
            <a:ext cx="4179347" cy="278623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861457" y="60198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142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/>
          <p:cNvSpPr/>
          <p:nvPr/>
        </p:nvSpPr>
        <p:spPr>
          <a:xfrm>
            <a:off x="6605216" y="3733674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051" y="2386011"/>
            <a:ext cx="164040" cy="1640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450" y="1632265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89240" y="2210191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9900" y="2729056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05810" y="3126860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0" y="1052574"/>
            <a:ext cx="1091089" cy="613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31" y="1942145"/>
            <a:ext cx="1607665" cy="56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178" y="2380538"/>
            <a:ext cx="1008190" cy="746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473" y="2852666"/>
            <a:ext cx="1008190" cy="7463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4539" y="3722894"/>
            <a:ext cx="3801934" cy="29081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489" y="3647950"/>
            <a:ext cx="969264" cy="96926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562597" y="1024102"/>
            <a:ext cx="6448302" cy="3488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1852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9" y="1579418"/>
            <a:ext cx="4835640" cy="4835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</a:p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MLK Homicide Exit</a:t>
            </a:r>
            <a:endParaRPr lang="en-US" dirty="0"/>
          </a:p>
        </p:txBody>
      </p:sp>
      <p:pic>
        <p:nvPicPr>
          <p:cNvPr id="11266" name="Picture 2" descr="Police hat with magnifying glass isolated on white background. | Can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61" y="3000757"/>
            <a:ext cx="637372" cy="8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45" y="1639800"/>
            <a:ext cx="8382000" cy="47148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7192" y="3701009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35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ight Arrow 24"/>
          <p:cNvSpPr/>
          <p:nvPr/>
        </p:nvSpPr>
        <p:spPr>
          <a:xfrm>
            <a:off x="6605216" y="3733674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46" y="267018"/>
            <a:ext cx="974508" cy="97450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039450" y="1632265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789240" y="2210191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249900" y="2729056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005810" y="3126860"/>
            <a:ext cx="3774513" cy="47923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450" y="1052574"/>
            <a:ext cx="1091089" cy="61373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31" y="1942145"/>
            <a:ext cx="1607665" cy="567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178" y="2380538"/>
            <a:ext cx="1008190" cy="7463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2473" y="2852666"/>
            <a:ext cx="1008190" cy="74632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562597" y="1024102"/>
            <a:ext cx="6448302" cy="3488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19" y="3740727"/>
            <a:ext cx="3859480" cy="2879766"/>
          </a:xfrm>
          <a:prstGeom prst="rect">
            <a:avLst/>
          </a:prstGeom>
        </p:spPr>
      </p:pic>
      <p:sp>
        <p:nvSpPr>
          <p:cNvPr id="23" name="Right Arrow 22"/>
          <p:cNvSpPr/>
          <p:nvPr/>
        </p:nvSpPr>
        <p:spPr>
          <a:xfrm rot="19232938">
            <a:off x="4530321" y="845782"/>
            <a:ext cx="2933300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103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034" y="97953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163" y="85639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9" y="1579418"/>
            <a:ext cx="4835640" cy="4835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26212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Frederick Douglass Exit</a:t>
            </a:r>
          </a:p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JFK Homicide Exit</a:t>
            </a:r>
            <a:endParaRPr lang="en-US" dirty="0"/>
          </a:p>
        </p:txBody>
      </p:sp>
      <p:pic>
        <p:nvPicPr>
          <p:cNvPr id="11266" name="Picture 2" descr="Police hat with magnifying glass isolated on white background. | Can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61" y="3000757"/>
            <a:ext cx="637372" cy="8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345" y="1639800"/>
            <a:ext cx="8382000" cy="47148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7192" y="3701009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81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9" y="1579418"/>
            <a:ext cx="4835640" cy="4835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pic>
        <p:nvPicPr>
          <p:cNvPr id="11266" name="Picture 2" descr="Police hat with magnifying glass isolated on white background. | Can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61" y="3000757"/>
            <a:ext cx="637372" cy="8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59" y="1616252"/>
            <a:ext cx="8382000" cy="47148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7192" y="3701009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67" y="430559"/>
            <a:ext cx="876300" cy="876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85407" y="224117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7169654" y="1307697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16977" y="117673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416977" y="1327168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356703" y="126592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101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34" y="5475379"/>
            <a:ext cx="366483" cy="24387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498" y="5410818"/>
            <a:ext cx="683145" cy="3592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169" y="5346643"/>
            <a:ext cx="683145" cy="35920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67" y="430559"/>
            <a:ext cx="876300" cy="876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7169654" y="1307697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16977" y="117673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416977" y="1327168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356703" y="126592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852" y="5573485"/>
            <a:ext cx="479961" cy="7199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3755" y="2564366"/>
            <a:ext cx="1578448" cy="1183835"/>
          </a:xfrm>
          <a:prstGeom prst="rect">
            <a:avLst/>
          </a:prstGeom>
        </p:spPr>
      </p:pic>
      <p:sp>
        <p:nvSpPr>
          <p:cNvPr id="24" name="Right Arrow 23"/>
          <p:cNvSpPr/>
          <p:nvPr/>
        </p:nvSpPr>
        <p:spPr>
          <a:xfrm rot="5400000">
            <a:off x="5998070" y="3829170"/>
            <a:ext cx="565142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5506743" y="4047019"/>
            <a:ext cx="1382487" cy="58675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631061" y="5614823"/>
            <a:ext cx="777205" cy="63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15" y="5220416"/>
            <a:ext cx="296433" cy="29643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065162" y="369332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07" y="5725886"/>
            <a:ext cx="567540" cy="5675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03180" y="5155069"/>
            <a:ext cx="403039" cy="29071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7032951" y="5691024"/>
            <a:ext cx="777205" cy="63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ight Arrow 31"/>
          <p:cNvSpPr/>
          <p:nvPr/>
        </p:nvSpPr>
        <p:spPr>
          <a:xfrm rot="5400000">
            <a:off x="7409537" y="3904699"/>
            <a:ext cx="565142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065162" y="4102316"/>
            <a:ext cx="1382487" cy="586753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 rot="5400000">
            <a:off x="9313197" y="3905870"/>
            <a:ext cx="565142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562" y="5748398"/>
            <a:ext cx="441108" cy="4411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580" y="5526244"/>
            <a:ext cx="683145" cy="35920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99827" y="5265460"/>
            <a:ext cx="403039" cy="2907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677481" y="4073629"/>
            <a:ext cx="1382487" cy="58675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50378" y="2564367"/>
            <a:ext cx="1578448" cy="118383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80175" y="2522792"/>
            <a:ext cx="1578448" cy="118383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6904730" y="5375956"/>
            <a:ext cx="777205" cy="63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725044" y="5497700"/>
            <a:ext cx="777205" cy="63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91894" y="434039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31" y="5451485"/>
            <a:ext cx="366483" cy="24387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365" y="5344196"/>
            <a:ext cx="366483" cy="2438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860" y="5511245"/>
            <a:ext cx="254471" cy="25660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7416977" y="5526244"/>
            <a:ext cx="628690" cy="24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480" y="5577507"/>
            <a:ext cx="254471" cy="256609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9079597" y="5592506"/>
            <a:ext cx="628690" cy="24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468" y="5445243"/>
            <a:ext cx="254471" cy="256609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5942585" y="5460242"/>
            <a:ext cx="628690" cy="24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550229" y="5526244"/>
            <a:ext cx="7504723" cy="8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495800" y="5965915"/>
            <a:ext cx="7559152" cy="9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91916" y="3986846"/>
            <a:ext cx="699039" cy="53049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04730" y="3986846"/>
            <a:ext cx="699039" cy="53049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9331" y="3986846"/>
            <a:ext cx="699039" cy="530496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5416597" y="2262625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876843" y="2305713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441327" y="2270942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94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669" y="1579418"/>
            <a:ext cx="4835640" cy="4835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pic>
        <p:nvPicPr>
          <p:cNvPr id="11266" name="Picture 2" descr="Police hat with magnifying glass isolated on white background. | CanStoc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61" y="3000757"/>
            <a:ext cx="637372" cy="88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59" y="1616252"/>
            <a:ext cx="8382000" cy="471487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27192" y="3701009"/>
            <a:ext cx="4764724" cy="23773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367" y="430559"/>
            <a:ext cx="876300" cy="876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85407" y="224117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7169654" y="1307697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16977" y="117673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416977" y="1327168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356703" y="126592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41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85407" y="224117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7169654" y="1307697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16977" y="117673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416977" y="1327168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356703" y="126592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754321"/>
            <a:ext cx="2830853" cy="197281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200000">
            <a:off x="3055271" y="2467675"/>
            <a:ext cx="3001685" cy="194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258737" y="1307697"/>
            <a:ext cx="3372443" cy="146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314611" y="4702694"/>
            <a:ext cx="3372443" cy="146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6200000">
            <a:off x="7464076" y="3286720"/>
            <a:ext cx="3372443" cy="146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35" y="3209868"/>
            <a:ext cx="1987483" cy="106171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102467" y="2445745"/>
            <a:ext cx="1769351" cy="2732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75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05" y="31067"/>
            <a:ext cx="1219200" cy="1524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80753" y="1630326"/>
            <a:ext cx="12011247" cy="4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20" y="27337"/>
            <a:ext cx="1161578" cy="153685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88" y="40194"/>
            <a:ext cx="1343025" cy="1524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2057111" y="5316252"/>
            <a:ext cx="11022009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SQ</a:t>
            </a:r>
            <a:r>
              <a:rPr lang="en-US" dirty="0" smtClean="0"/>
              <a:t> 2007		IPX	1997 </a:t>
            </a:r>
            <a:r>
              <a:rPr lang="en-US" sz="8800" dirty="0" smtClean="0"/>
              <a:t>MANNHEIM</a:t>
            </a:r>
          </a:p>
          <a:p>
            <a:r>
              <a:rPr lang="en-US" dirty="0"/>
              <a:t> </a:t>
            </a:r>
            <a:r>
              <a:rPr lang="en-US" dirty="0" smtClean="0"/>
              <a:t> 	 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" y="1930230"/>
            <a:ext cx="1635321" cy="24574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155" y="1910474"/>
            <a:ext cx="4177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Mary lives on CAR(car-</a:t>
            </a:r>
            <a:r>
              <a:rPr lang="en-US" dirty="0" err="1" smtClean="0"/>
              <a:t>benz</a:t>
            </a:r>
            <a:r>
              <a:rPr lang="en-US" dirty="0" smtClean="0"/>
              <a:t>-</a:t>
            </a:r>
            <a:r>
              <a:rPr lang="en-US" dirty="0" err="1" smtClean="0"/>
              <a:t>streasse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1995</a:t>
            </a:r>
          </a:p>
          <a:p>
            <a:r>
              <a:rPr lang="en-US" dirty="0" smtClean="0"/>
              <a:t>1997 Mary lives in PRISIONER(Mannheim)</a:t>
            </a:r>
          </a:p>
          <a:p>
            <a:r>
              <a:rPr lang="en-US" dirty="0" smtClean="0"/>
              <a:t>2007 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25" y="1930230"/>
            <a:ext cx="1857375" cy="24574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452478" y="4387680"/>
            <a:ext cx="19001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!JFK.MLK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3761" y="4460388"/>
            <a:ext cx="484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535501" y="1938768"/>
            <a:ext cx="38697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live at US Army Barak in Germany</a:t>
            </a:r>
          </a:p>
          <a:p>
            <a:r>
              <a:rPr lang="en-US" dirty="0" smtClean="0"/>
              <a:t>Because of NATO and the US </a:t>
            </a:r>
            <a:r>
              <a:rPr lang="en-US" dirty="0" err="1" smtClean="0"/>
              <a:t>Constition</a:t>
            </a:r>
            <a:endParaRPr lang="en-US" dirty="0" smtClean="0"/>
          </a:p>
          <a:p>
            <a:r>
              <a:rPr lang="en-US" dirty="0" smtClean="0"/>
              <a:t>As well as Konrad Adenauer </a:t>
            </a:r>
            <a:r>
              <a:rPr lang="en-US" dirty="0" err="1" smtClean="0"/>
              <a:t>Constition</a:t>
            </a:r>
            <a:endParaRPr lang="en-US" dirty="0" smtClean="0"/>
          </a:p>
          <a:p>
            <a:r>
              <a:rPr lang="en-US" dirty="0" smtClean="0"/>
              <a:t>And important Checkpoint 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287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198137" y="2353597"/>
            <a:ext cx="3045458" cy="1482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93386" y="5166335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549340" y="4833804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848670" y="4563003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407" y="2063383"/>
            <a:ext cx="425788" cy="227457"/>
          </a:xfrm>
          <a:prstGeom prst="rect">
            <a:avLst/>
          </a:prstGeom>
        </p:spPr>
      </p:pic>
      <p:pic>
        <p:nvPicPr>
          <p:cNvPr id="24578" name="Picture 2" descr="Image result for protoet blo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03" y="2010234"/>
            <a:ext cx="338304" cy="3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73" y="2022227"/>
            <a:ext cx="461651" cy="306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35" y="1967780"/>
            <a:ext cx="406875" cy="40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43" y="1917313"/>
            <a:ext cx="279141" cy="373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279" y="2056804"/>
            <a:ext cx="284106" cy="2841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99533" y="1718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18" y="1834015"/>
            <a:ext cx="166595" cy="16659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36778" y="2165365"/>
            <a:ext cx="3210624" cy="312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9" idx="3"/>
          </p:cNvCxnSpPr>
          <p:nvPr/>
        </p:nvCxnSpPr>
        <p:spPr>
          <a:xfrm>
            <a:off x="4876388" y="1912082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6486" y="2000610"/>
            <a:ext cx="3290509" cy="24358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463134">
            <a:off x="8739526" y="926493"/>
            <a:ext cx="3001685" cy="6061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49" y="1664996"/>
            <a:ext cx="202454" cy="20245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044649" y="1767760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34" y="1314739"/>
            <a:ext cx="548075" cy="306922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40" idx="2"/>
          </p:cNvCxnSpPr>
          <p:nvPr/>
        </p:nvCxnSpPr>
        <p:spPr>
          <a:xfrm flipV="1">
            <a:off x="4945371" y="1621661"/>
            <a:ext cx="1" cy="14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40937" y="13406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39476" y="1599016"/>
            <a:ext cx="719059" cy="11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/>
          <p:cNvSpPr/>
          <p:nvPr/>
        </p:nvSpPr>
        <p:spPr>
          <a:xfrm rot="10800000">
            <a:off x="3149529" y="3957371"/>
            <a:ext cx="669089" cy="2528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82385" y="503695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72" y="5019170"/>
            <a:ext cx="387120" cy="38712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20" y="4653218"/>
            <a:ext cx="344901" cy="3449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80" y="2998461"/>
            <a:ext cx="851595" cy="10098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8" y="5504044"/>
            <a:ext cx="851595" cy="10098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173" y="4683615"/>
            <a:ext cx="284106" cy="28410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91" y="5059231"/>
            <a:ext cx="461651" cy="306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7" y="5366229"/>
            <a:ext cx="279141" cy="373527"/>
          </a:xfrm>
          <a:prstGeom prst="rect">
            <a:avLst/>
          </a:prstGeom>
        </p:spPr>
      </p:pic>
      <p:cxnSp>
        <p:nvCxnSpPr>
          <p:cNvPr id="58" name="Straight Connector 57"/>
          <p:cNvCxnSpPr>
            <a:endCxn id="57" idx="3"/>
          </p:cNvCxnSpPr>
          <p:nvPr/>
        </p:nvCxnSpPr>
        <p:spPr>
          <a:xfrm flipV="1">
            <a:off x="1809136" y="5552993"/>
            <a:ext cx="391512" cy="74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59241" y="2534129"/>
            <a:ext cx="488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JFK.BULLET.KING(</a:t>
            </a:r>
            <a:r>
              <a:rPr lang="en-US" strike="sngStrike" dirty="0" err="1" smtClean="0"/>
              <a:t>bismark,alios-degler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Mother bring </a:t>
            </a:r>
            <a:r>
              <a:rPr lang="en-US" strike="sngStrike" dirty="0" err="1" smtClean="0"/>
              <a:t>pepsi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recling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aldi</a:t>
            </a:r>
            <a:r>
              <a:rPr lang="en-US" strike="sngStrike" dirty="0" smtClean="0"/>
              <a:t> bag on </a:t>
            </a:r>
            <a:r>
              <a:rPr lang="en-US" strike="sngStrike" dirty="0" err="1" smtClean="0"/>
              <a:t>Chrismas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48665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585407" y="224117"/>
            <a:ext cx="1390469" cy="12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7169654" y="1307697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7416977" y="117673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7416977" y="1327168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7356703" y="1265926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407" y="2754321"/>
            <a:ext cx="2830853" cy="197281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200000">
            <a:off x="3055271" y="2467675"/>
            <a:ext cx="3001685" cy="1949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5258737" y="1307697"/>
            <a:ext cx="3372443" cy="146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5314611" y="4702694"/>
            <a:ext cx="3372443" cy="146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6200000">
            <a:off x="7464076" y="3286720"/>
            <a:ext cx="3372443" cy="1468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335" y="3209868"/>
            <a:ext cx="1987483" cy="106171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102467" y="2445745"/>
            <a:ext cx="1769351" cy="2732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884335" y="3224844"/>
            <a:ext cx="86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BRAUN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083" y="1539507"/>
            <a:ext cx="638813" cy="854815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8870324" y="1636276"/>
            <a:ext cx="1874759" cy="40545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Brown =</a:t>
            </a:r>
            <a:r>
              <a:rPr lang="en-US" dirty="0" err="1" smtClean="0"/>
              <a:t>braun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483" y="1691907"/>
            <a:ext cx="638813" cy="854815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9251193" y="2032799"/>
            <a:ext cx="2620625" cy="405458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Dauhger</a:t>
            </a:r>
            <a:r>
              <a:rPr lang="en-US" dirty="0" smtClean="0"/>
              <a:t> of Joseph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43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198137" y="2353597"/>
            <a:ext cx="3045458" cy="1482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93386" y="5166335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549340" y="4833804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848670" y="4563003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407" y="2063383"/>
            <a:ext cx="425788" cy="227457"/>
          </a:xfrm>
          <a:prstGeom prst="rect">
            <a:avLst/>
          </a:prstGeom>
        </p:spPr>
      </p:pic>
      <p:pic>
        <p:nvPicPr>
          <p:cNvPr id="24578" name="Picture 2" descr="Image result for protoet blo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03" y="2010234"/>
            <a:ext cx="338304" cy="3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73" y="2022227"/>
            <a:ext cx="461651" cy="306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35" y="1967780"/>
            <a:ext cx="406875" cy="40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43" y="1917313"/>
            <a:ext cx="279141" cy="373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279" y="2056804"/>
            <a:ext cx="284106" cy="2841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99533" y="1718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18" y="1834015"/>
            <a:ext cx="166595" cy="16659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36778" y="2165365"/>
            <a:ext cx="3210624" cy="312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9" idx="3"/>
          </p:cNvCxnSpPr>
          <p:nvPr/>
        </p:nvCxnSpPr>
        <p:spPr>
          <a:xfrm>
            <a:off x="4876388" y="1912082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6486" y="2000610"/>
            <a:ext cx="3290509" cy="24358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463134">
            <a:off x="8739526" y="926493"/>
            <a:ext cx="3001685" cy="6061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49" y="1664996"/>
            <a:ext cx="202454" cy="20245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044649" y="1767760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34" y="1314739"/>
            <a:ext cx="548075" cy="306922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40" idx="2"/>
          </p:cNvCxnSpPr>
          <p:nvPr/>
        </p:nvCxnSpPr>
        <p:spPr>
          <a:xfrm flipV="1">
            <a:off x="4945371" y="1621661"/>
            <a:ext cx="1" cy="14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40937" y="13406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39476" y="1599016"/>
            <a:ext cx="719059" cy="11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/>
          <p:cNvSpPr/>
          <p:nvPr/>
        </p:nvSpPr>
        <p:spPr>
          <a:xfrm rot="10800000">
            <a:off x="3149529" y="3957371"/>
            <a:ext cx="669089" cy="2528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82385" y="503695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72" y="5019170"/>
            <a:ext cx="387120" cy="38712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20" y="4653218"/>
            <a:ext cx="344901" cy="3449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80" y="2998461"/>
            <a:ext cx="851595" cy="10098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8" y="5504044"/>
            <a:ext cx="851595" cy="10098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173" y="4683615"/>
            <a:ext cx="284106" cy="28410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91" y="5059231"/>
            <a:ext cx="461651" cy="306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7" y="5366229"/>
            <a:ext cx="279141" cy="373527"/>
          </a:xfrm>
          <a:prstGeom prst="rect">
            <a:avLst/>
          </a:prstGeom>
        </p:spPr>
      </p:pic>
      <p:cxnSp>
        <p:nvCxnSpPr>
          <p:cNvPr id="58" name="Straight Connector 57"/>
          <p:cNvCxnSpPr>
            <a:endCxn id="57" idx="3"/>
          </p:cNvCxnSpPr>
          <p:nvPr/>
        </p:nvCxnSpPr>
        <p:spPr>
          <a:xfrm flipV="1">
            <a:off x="1809136" y="5552993"/>
            <a:ext cx="391512" cy="74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59241" y="2534129"/>
            <a:ext cx="488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JFK.BULLET.KING(</a:t>
            </a:r>
            <a:r>
              <a:rPr lang="en-US" strike="sngStrike" dirty="0" err="1" smtClean="0"/>
              <a:t>bismark,alios-degler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Mother bring </a:t>
            </a:r>
            <a:r>
              <a:rPr lang="en-US" strike="sngStrike" dirty="0" err="1" smtClean="0"/>
              <a:t>pepsi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recling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aldi</a:t>
            </a:r>
            <a:r>
              <a:rPr lang="en-US" strike="sngStrike" dirty="0" smtClean="0"/>
              <a:t> bag on </a:t>
            </a:r>
            <a:r>
              <a:rPr lang="en-US" strike="sngStrike" dirty="0" err="1" smtClean="0"/>
              <a:t>Chrismas</a:t>
            </a:r>
            <a:endParaRPr lang="en-US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3546146" y="4730277"/>
            <a:ext cx="1582684" cy="78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7016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198137" y="2353597"/>
            <a:ext cx="3045458" cy="1482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93386" y="5166335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549340" y="4833804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848670" y="4563003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407" y="2063383"/>
            <a:ext cx="425788" cy="227457"/>
          </a:xfrm>
          <a:prstGeom prst="rect">
            <a:avLst/>
          </a:prstGeom>
        </p:spPr>
      </p:pic>
      <p:pic>
        <p:nvPicPr>
          <p:cNvPr id="24578" name="Picture 2" descr="Image result for protoet blo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03" y="2010234"/>
            <a:ext cx="338304" cy="3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73" y="2022227"/>
            <a:ext cx="461651" cy="306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35" y="1967780"/>
            <a:ext cx="406875" cy="40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43" y="1917313"/>
            <a:ext cx="279141" cy="373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279" y="2056804"/>
            <a:ext cx="284106" cy="2841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99533" y="1718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18" y="1834015"/>
            <a:ext cx="166595" cy="16659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36778" y="2165365"/>
            <a:ext cx="3210624" cy="312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9" idx="3"/>
          </p:cNvCxnSpPr>
          <p:nvPr/>
        </p:nvCxnSpPr>
        <p:spPr>
          <a:xfrm>
            <a:off x="4876388" y="1912082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6486" y="2000610"/>
            <a:ext cx="3290509" cy="24358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463134">
            <a:off x="8739526" y="926493"/>
            <a:ext cx="3001685" cy="6061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49" y="1664996"/>
            <a:ext cx="202454" cy="20245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044649" y="1767760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34" y="1314739"/>
            <a:ext cx="548075" cy="306922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40" idx="2"/>
          </p:cNvCxnSpPr>
          <p:nvPr/>
        </p:nvCxnSpPr>
        <p:spPr>
          <a:xfrm flipV="1">
            <a:off x="4945371" y="1621661"/>
            <a:ext cx="1" cy="14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40937" y="13406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39476" y="1599016"/>
            <a:ext cx="719059" cy="11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/>
          <p:cNvSpPr/>
          <p:nvPr/>
        </p:nvSpPr>
        <p:spPr>
          <a:xfrm rot="10800000">
            <a:off x="3149529" y="3957371"/>
            <a:ext cx="669089" cy="2528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82385" y="503695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72" y="5019170"/>
            <a:ext cx="387120" cy="38712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20" y="4653218"/>
            <a:ext cx="344901" cy="3449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80" y="2998461"/>
            <a:ext cx="851595" cy="10098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8" y="5504044"/>
            <a:ext cx="851595" cy="10098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173" y="4683615"/>
            <a:ext cx="284106" cy="28410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91" y="5059231"/>
            <a:ext cx="461651" cy="306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7" y="5366229"/>
            <a:ext cx="279141" cy="373527"/>
          </a:xfrm>
          <a:prstGeom prst="rect">
            <a:avLst/>
          </a:prstGeom>
        </p:spPr>
      </p:pic>
      <p:cxnSp>
        <p:nvCxnSpPr>
          <p:cNvPr id="58" name="Straight Connector 57"/>
          <p:cNvCxnSpPr>
            <a:endCxn id="57" idx="3"/>
          </p:cNvCxnSpPr>
          <p:nvPr/>
        </p:nvCxnSpPr>
        <p:spPr>
          <a:xfrm flipV="1">
            <a:off x="1809136" y="5552993"/>
            <a:ext cx="391512" cy="74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59241" y="2534129"/>
            <a:ext cx="488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JFK.BULLET.KING(</a:t>
            </a:r>
            <a:r>
              <a:rPr lang="en-US" strike="sngStrike" dirty="0" err="1" smtClean="0"/>
              <a:t>bismark,alios-degler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Mother bring </a:t>
            </a:r>
            <a:r>
              <a:rPr lang="en-US" strike="sngStrike" dirty="0" err="1" smtClean="0"/>
              <a:t>pepsi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recling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aldi</a:t>
            </a:r>
            <a:r>
              <a:rPr lang="en-US" strike="sngStrike" dirty="0" smtClean="0"/>
              <a:t> bag on </a:t>
            </a:r>
            <a:r>
              <a:rPr lang="en-US" strike="sngStrike" dirty="0" err="1" smtClean="0"/>
              <a:t>Chrismas</a:t>
            </a:r>
            <a:endParaRPr lang="en-US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3546146" y="4730277"/>
            <a:ext cx="1582684" cy="78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686" y="4410466"/>
            <a:ext cx="1274352" cy="955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0221" y="4208443"/>
            <a:ext cx="5455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 Talk </a:t>
            </a:r>
            <a:r>
              <a:rPr lang="en-US" dirty="0" err="1" smtClean="0"/>
              <a:t>Gottshalt</a:t>
            </a:r>
            <a:r>
              <a:rPr lang="en-US" dirty="0" smtClean="0"/>
              <a:t>, </a:t>
            </a:r>
            <a:r>
              <a:rPr lang="en-US" dirty="0" err="1" smtClean="0"/>
              <a:t>Elke</a:t>
            </a:r>
            <a:r>
              <a:rPr lang="en-US" dirty="0" smtClean="0"/>
              <a:t> 1994 Santa </a:t>
            </a:r>
            <a:r>
              <a:rPr lang="en-US" dirty="0" err="1" smtClean="0"/>
              <a:t>Criz</a:t>
            </a:r>
            <a:r>
              <a:rPr lang="en-US" dirty="0" smtClean="0"/>
              <a:t> (CAR(</a:t>
            </a:r>
            <a:r>
              <a:rPr lang="en-US" dirty="0" err="1" smtClean="0"/>
              <a:t>calr-benz</a:t>
            </a:r>
            <a:r>
              <a:rPr lang="en-US" dirty="0" smtClean="0"/>
              <a:t>) </a:t>
            </a:r>
          </a:p>
          <a:p>
            <a:r>
              <a:rPr lang="en-US" dirty="0" smtClean="0"/>
              <a:t>Pope </a:t>
            </a:r>
            <a:r>
              <a:rPr lang="en-US" dirty="0" err="1" smtClean="0"/>
              <a:t>franceco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85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837" y="91095"/>
            <a:ext cx="2126115" cy="11906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685" y="-19208"/>
            <a:ext cx="952500" cy="1190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78" y="928346"/>
            <a:ext cx="2812381" cy="28123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818618" y="654770"/>
            <a:ext cx="34249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§1751 PRESIDENT HOMICIDE</a:t>
            </a:r>
          </a:p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90959" y="1104405"/>
            <a:ext cx="1700957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198137" y="2353597"/>
            <a:ext cx="3045458" cy="14820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793386" y="5166335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6549340" y="4833804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4848670" y="4563003"/>
            <a:ext cx="1700670" cy="19989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818618" y="18466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FIDELITY, BRAVERY, INEGRITY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85407" y="2063383"/>
            <a:ext cx="425788" cy="227457"/>
          </a:xfrm>
          <a:prstGeom prst="rect">
            <a:avLst/>
          </a:prstGeom>
        </p:spPr>
      </p:pic>
      <p:pic>
        <p:nvPicPr>
          <p:cNvPr id="24578" name="Picture 2" descr="Image result for protoet blon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103" y="2010234"/>
            <a:ext cx="338304" cy="37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773" y="2022227"/>
            <a:ext cx="461651" cy="3069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535" y="1967780"/>
            <a:ext cx="406875" cy="40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43" y="1917313"/>
            <a:ext cx="279141" cy="373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279" y="2056804"/>
            <a:ext cx="284106" cy="28410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99533" y="1718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18" y="1834015"/>
            <a:ext cx="166595" cy="16659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36778" y="2165365"/>
            <a:ext cx="3210624" cy="312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9" idx="3"/>
          </p:cNvCxnSpPr>
          <p:nvPr/>
        </p:nvCxnSpPr>
        <p:spPr>
          <a:xfrm>
            <a:off x="4876388" y="1912082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96486" y="2000610"/>
            <a:ext cx="3290509" cy="243583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463134">
            <a:off x="8739526" y="926493"/>
            <a:ext cx="3001685" cy="6061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649" y="1664996"/>
            <a:ext cx="202454" cy="20245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044649" y="1767760"/>
            <a:ext cx="206525" cy="5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334" y="1314739"/>
            <a:ext cx="548075" cy="306922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40" idx="2"/>
          </p:cNvCxnSpPr>
          <p:nvPr/>
        </p:nvCxnSpPr>
        <p:spPr>
          <a:xfrm flipV="1">
            <a:off x="4945371" y="1621661"/>
            <a:ext cx="1" cy="14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40937" y="1340600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339476" y="1599016"/>
            <a:ext cx="719059" cy="117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ight Brace 40"/>
          <p:cNvSpPr/>
          <p:nvPr/>
        </p:nvSpPr>
        <p:spPr>
          <a:xfrm rot="10800000">
            <a:off x="3149529" y="3957371"/>
            <a:ext cx="669089" cy="25285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82385" y="503695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>
                <a:solidFill>
                  <a:srgbClr val="202124"/>
                </a:solidFill>
                <a:latin typeface="Google Sans"/>
              </a:rPr>
              <a:t>Harold Roth</a:t>
            </a:r>
            <a:endParaRPr lang="en-US" b="1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672" y="5019170"/>
            <a:ext cx="387120" cy="38712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320" y="4653218"/>
            <a:ext cx="344901" cy="3449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980" y="2998461"/>
            <a:ext cx="851595" cy="100985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38" y="5504044"/>
            <a:ext cx="851595" cy="10098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6173" y="4683615"/>
            <a:ext cx="284106" cy="28410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91" y="5059231"/>
            <a:ext cx="461651" cy="30699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07" y="5366229"/>
            <a:ext cx="279141" cy="373527"/>
          </a:xfrm>
          <a:prstGeom prst="rect">
            <a:avLst/>
          </a:prstGeom>
        </p:spPr>
      </p:pic>
      <p:cxnSp>
        <p:nvCxnSpPr>
          <p:cNvPr id="58" name="Straight Connector 57"/>
          <p:cNvCxnSpPr>
            <a:endCxn id="57" idx="3"/>
          </p:cNvCxnSpPr>
          <p:nvPr/>
        </p:nvCxnSpPr>
        <p:spPr>
          <a:xfrm flipV="1">
            <a:off x="1809136" y="5552993"/>
            <a:ext cx="391512" cy="74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59241" y="2534129"/>
            <a:ext cx="488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JFK.BULLET.KING(</a:t>
            </a:r>
            <a:r>
              <a:rPr lang="en-US" strike="sngStrike" dirty="0" err="1" smtClean="0"/>
              <a:t>bismark,alios-degler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Mother bring </a:t>
            </a:r>
            <a:r>
              <a:rPr lang="en-US" strike="sngStrike" dirty="0" err="1" smtClean="0"/>
              <a:t>pepsi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recling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aldi</a:t>
            </a:r>
            <a:r>
              <a:rPr lang="en-US" strike="sngStrike" dirty="0" smtClean="0"/>
              <a:t> bag on </a:t>
            </a:r>
            <a:r>
              <a:rPr lang="en-US" strike="sngStrike" dirty="0" err="1" smtClean="0"/>
              <a:t>Chrismas</a:t>
            </a:r>
            <a:endParaRPr lang="en-US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3546146" y="4730277"/>
            <a:ext cx="1582684" cy="783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85" y="4918268"/>
            <a:ext cx="1274352" cy="9557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80221" y="3953366"/>
            <a:ext cx="5455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3HR </a:t>
            </a:r>
            <a:r>
              <a:rPr lang="en-US" dirty="0" err="1" smtClean="0"/>
              <a:t>Talkshow</a:t>
            </a:r>
            <a:r>
              <a:rPr lang="en-US" dirty="0" smtClean="0"/>
              <a:t>, </a:t>
            </a:r>
            <a:r>
              <a:rPr lang="en-US" strike="sngStrike" dirty="0" err="1" smtClean="0"/>
              <a:t>Famos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Crimanls</a:t>
            </a:r>
            <a:endParaRPr lang="en-US" strike="sngStrike" dirty="0" smtClean="0"/>
          </a:p>
          <a:p>
            <a:r>
              <a:rPr lang="en-US" dirty="0" smtClean="0"/>
              <a:t>God Talk </a:t>
            </a:r>
            <a:r>
              <a:rPr lang="en-US" dirty="0" err="1" smtClean="0"/>
              <a:t>Gottshalt</a:t>
            </a:r>
            <a:r>
              <a:rPr lang="en-US" dirty="0" smtClean="0"/>
              <a:t>, </a:t>
            </a:r>
            <a:r>
              <a:rPr lang="en-US" dirty="0" err="1" smtClean="0"/>
              <a:t>Elke</a:t>
            </a:r>
            <a:r>
              <a:rPr lang="en-US" dirty="0" smtClean="0"/>
              <a:t> 1994 Santa </a:t>
            </a:r>
            <a:r>
              <a:rPr lang="en-US" dirty="0" err="1" smtClean="0"/>
              <a:t>Criz</a:t>
            </a:r>
            <a:r>
              <a:rPr lang="en-US" dirty="0" smtClean="0"/>
              <a:t> (CAR(</a:t>
            </a:r>
            <a:r>
              <a:rPr lang="en-US" dirty="0" err="1" smtClean="0"/>
              <a:t>calr-benz</a:t>
            </a:r>
            <a:r>
              <a:rPr lang="en-US" dirty="0" smtClean="0"/>
              <a:t>) </a:t>
            </a:r>
          </a:p>
          <a:p>
            <a:r>
              <a:rPr lang="en-US" dirty="0" smtClean="0"/>
              <a:t>Pope </a:t>
            </a:r>
            <a:r>
              <a:rPr lang="en-US" dirty="0" err="1" smtClean="0"/>
              <a:t>franceco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5044649" y="4730277"/>
            <a:ext cx="1196288" cy="17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77" y="5490949"/>
            <a:ext cx="756979" cy="99921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476943" y="5514162"/>
            <a:ext cx="1477235" cy="798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632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37" y="923247"/>
            <a:ext cx="3688561" cy="5542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51" y="923247"/>
            <a:ext cx="6718454" cy="503884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53331" y="236452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r>
              <a:rPr lang="en-US" b="1" dirty="0" smtClean="0"/>
              <a:t>SCHOOL</a:t>
            </a:r>
            <a:r>
              <a:rPr lang="en-US" dirty="0" smtClean="0"/>
              <a:t>(</a:t>
            </a:r>
            <a:r>
              <a:rPr lang="en-US" dirty="0" err="1" smtClean="0"/>
              <a:t>ipx</a:t>
            </a:r>
            <a:r>
              <a:rPr lang="en-US" dirty="0" smtClean="0"/>
              <a:t> </a:t>
            </a:r>
            <a:r>
              <a:rPr lang="en-US" dirty="0" err="1" smtClean="0"/>
              <a:t>marincity,ditzenbach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>
            <a:off x="6291804" y="421118"/>
            <a:ext cx="5990507" cy="6436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 rot="10800000">
            <a:off x="451691" y="421118"/>
            <a:ext cx="5757359" cy="6436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033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57" y="1661377"/>
            <a:ext cx="3688561" cy="554292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53331" y="236452"/>
            <a:ext cx="389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r>
              <a:rPr lang="en-US" b="1" dirty="0" smtClean="0"/>
              <a:t>SCHOOL</a:t>
            </a:r>
            <a:r>
              <a:rPr lang="en-US" dirty="0" smtClean="0"/>
              <a:t>(</a:t>
            </a:r>
            <a:r>
              <a:rPr lang="en-US" dirty="0" err="1" smtClean="0"/>
              <a:t>ipx</a:t>
            </a:r>
            <a:r>
              <a:rPr lang="en-US" dirty="0" smtClean="0"/>
              <a:t> </a:t>
            </a:r>
            <a:r>
              <a:rPr lang="en-US" dirty="0" err="1" smtClean="0"/>
              <a:t>marincity,ditzenbach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" name="Picture 2" descr="Image result for protoet bl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690" y="0"/>
            <a:ext cx="4527900" cy="498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54" y="1143344"/>
            <a:ext cx="3028950" cy="3028950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6200000">
            <a:off x="3106655" y="-2484408"/>
            <a:ext cx="6830663" cy="118541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16" y="4334448"/>
            <a:ext cx="327408" cy="327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401" y="4402712"/>
            <a:ext cx="252963" cy="337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28642" y="4402712"/>
            <a:ext cx="496911" cy="31541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941785" y="4560419"/>
            <a:ext cx="1561579" cy="10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245882" y="498836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06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05" y="31067"/>
            <a:ext cx="1219200" cy="1524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80753" y="1630326"/>
            <a:ext cx="12011247" cy="4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20" y="27337"/>
            <a:ext cx="1161578" cy="153685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88" y="40194"/>
            <a:ext cx="1343025" cy="1524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1383268" y="4396419"/>
            <a:ext cx="1102200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SQ</a:t>
            </a:r>
            <a:r>
              <a:rPr lang="en-US" dirty="0" smtClean="0"/>
              <a:t> 2007		IPX	1997 </a:t>
            </a:r>
            <a:r>
              <a:rPr lang="en-US" sz="8800" dirty="0" smtClean="0"/>
              <a:t>MANNHEIM</a:t>
            </a:r>
          </a:p>
          <a:p>
            <a:r>
              <a:rPr lang="en-US" dirty="0"/>
              <a:t>2027 </a:t>
            </a:r>
            <a:r>
              <a:rPr lang="en-US" dirty="0" smtClean="0"/>
              <a:t>				2017</a:t>
            </a:r>
            <a:r>
              <a:rPr lang="en-US" sz="8800" dirty="0" smtClean="0"/>
              <a:t> CHARLES</a:t>
            </a:r>
          </a:p>
          <a:p>
            <a:r>
              <a:rPr lang="en-US" sz="8800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	 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" y="1930230"/>
            <a:ext cx="1635321" cy="24574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155" y="1910474"/>
            <a:ext cx="4177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Mary lives on CAR(car-</a:t>
            </a:r>
            <a:r>
              <a:rPr lang="en-US" dirty="0" err="1" smtClean="0"/>
              <a:t>benz</a:t>
            </a:r>
            <a:r>
              <a:rPr lang="en-US" dirty="0" smtClean="0"/>
              <a:t>-</a:t>
            </a:r>
            <a:r>
              <a:rPr lang="en-US" dirty="0" err="1" smtClean="0"/>
              <a:t>streasse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1995</a:t>
            </a:r>
          </a:p>
          <a:p>
            <a:r>
              <a:rPr lang="en-US" dirty="0" smtClean="0"/>
              <a:t>1997 Mary lives in PRISIONER(Mannheim)</a:t>
            </a:r>
          </a:p>
          <a:p>
            <a:r>
              <a:rPr lang="en-US" dirty="0" smtClean="0"/>
              <a:t>2007 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25" y="1930230"/>
            <a:ext cx="1857375" cy="24574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452478" y="4387680"/>
            <a:ext cx="19001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!JFK.MLK</a:t>
            </a:r>
            <a:endParaRPr lang="en-US" sz="800" dirty="0"/>
          </a:p>
        </p:txBody>
      </p:sp>
      <p:sp>
        <p:nvSpPr>
          <p:cNvPr id="16" name="Rectangle 15"/>
          <p:cNvSpPr/>
          <p:nvPr/>
        </p:nvSpPr>
        <p:spPr>
          <a:xfrm>
            <a:off x="673761" y="4460388"/>
            <a:ext cx="3161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JFK</a:t>
            </a:r>
            <a:endParaRPr 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8535501" y="1938768"/>
            <a:ext cx="38697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live at US Army Barak in Germany</a:t>
            </a:r>
          </a:p>
          <a:p>
            <a:r>
              <a:rPr lang="en-US" dirty="0" smtClean="0"/>
              <a:t>Because of NATO and the US </a:t>
            </a:r>
            <a:r>
              <a:rPr lang="en-US" dirty="0" err="1" smtClean="0"/>
              <a:t>Constition</a:t>
            </a:r>
            <a:endParaRPr lang="en-US" dirty="0" smtClean="0"/>
          </a:p>
          <a:p>
            <a:r>
              <a:rPr lang="en-US" dirty="0" smtClean="0"/>
              <a:t>As well as Konrad Adenauer </a:t>
            </a:r>
            <a:r>
              <a:rPr lang="en-US" dirty="0" err="1" smtClean="0"/>
              <a:t>Constition</a:t>
            </a:r>
            <a:endParaRPr lang="en-US" dirty="0" smtClean="0"/>
          </a:p>
          <a:p>
            <a:r>
              <a:rPr lang="en-US" dirty="0" smtClean="0"/>
              <a:t>And important Checkpoint Charlie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55" y="5834366"/>
            <a:ext cx="737038" cy="103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73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3" y="4495402"/>
            <a:ext cx="885480" cy="885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705" y="31067"/>
            <a:ext cx="1219200" cy="1524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80753" y="1630326"/>
            <a:ext cx="12011247" cy="4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520" y="27337"/>
            <a:ext cx="1161578" cy="153685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888" y="40194"/>
            <a:ext cx="1343025" cy="1524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 flipH="1">
            <a:off x="2135155" y="5285316"/>
            <a:ext cx="787075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Cherytree</a:t>
            </a:r>
            <a:r>
              <a:rPr lang="en-US" dirty="0" smtClean="0"/>
              <a:t>(2013-2017)</a:t>
            </a:r>
            <a:r>
              <a:rPr lang="en-US" sz="8800" dirty="0" smtClean="0"/>
              <a:t> CHARLES</a:t>
            </a:r>
          </a:p>
          <a:p>
            <a:r>
              <a:rPr lang="en-US" sz="8800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	 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" y="1930230"/>
            <a:ext cx="1635321" cy="24574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35155" y="1910474"/>
            <a:ext cx="205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Doctor Rice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225" y="1930230"/>
            <a:ext cx="1857375" cy="245745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6452478" y="4387680"/>
            <a:ext cx="19001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!JFK.MLK</a:t>
            </a:r>
            <a:endParaRPr lang="en-US" sz="800" dirty="0"/>
          </a:p>
        </p:txBody>
      </p:sp>
      <p:sp>
        <p:nvSpPr>
          <p:cNvPr id="16" name="Rectangle 15"/>
          <p:cNvSpPr/>
          <p:nvPr/>
        </p:nvSpPr>
        <p:spPr>
          <a:xfrm>
            <a:off x="673761" y="4460388"/>
            <a:ext cx="3161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JFK</a:t>
            </a:r>
            <a:endParaRPr 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8535501" y="1938768"/>
            <a:ext cx="38697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live at US Army Barak in Germany</a:t>
            </a:r>
          </a:p>
          <a:p>
            <a:r>
              <a:rPr lang="en-US" dirty="0" smtClean="0"/>
              <a:t>Because of NATO and the US </a:t>
            </a:r>
            <a:r>
              <a:rPr lang="en-US" dirty="0" err="1" smtClean="0"/>
              <a:t>Constition</a:t>
            </a:r>
            <a:endParaRPr lang="en-US" dirty="0" smtClean="0"/>
          </a:p>
          <a:p>
            <a:r>
              <a:rPr lang="en-US" dirty="0" smtClean="0"/>
              <a:t>As well as Konrad Adenauer </a:t>
            </a:r>
            <a:r>
              <a:rPr lang="en-US" dirty="0" err="1" smtClean="0"/>
              <a:t>Constition</a:t>
            </a:r>
            <a:endParaRPr lang="en-US" dirty="0" smtClean="0"/>
          </a:p>
          <a:p>
            <a:r>
              <a:rPr lang="en-US" dirty="0" smtClean="0"/>
              <a:t>And important Checkpoint Charlie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 rot="17351454">
            <a:off x="3618846" y="1988246"/>
            <a:ext cx="2938486" cy="36897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" y="4804822"/>
            <a:ext cx="1375641" cy="1375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7434" y="4804822"/>
            <a:ext cx="29017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</a:t>
            </a:r>
          </a:p>
          <a:p>
            <a:r>
              <a:rPr lang="en-US" dirty="0" err="1" smtClean="0"/>
              <a:t>Micha</a:t>
            </a:r>
            <a:r>
              <a:rPr lang="en-US" dirty="0" smtClean="0"/>
              <a:t> from</a:t>
            </a:r>
          </a:p>
          <a:p>
            <a:r>
              <a:rPr lang="en-US" dirty="0" err="1" smtClean="0"/>
              <a:t>Unimog</a:t>
            </a:r>
            <a:r>
              <a:rPr lang="en-US" dirty="0" smtClean="0"/>
              <a:t> </a:t>
            </a:r>
            <a:r>
              <a:rPr lang="en-US" dirty="0" err="1" smtClean="0"/>
              <a:t>Michelbach</a:t>
            </a:r>
            <a:endParaRPr lang="en-US" dirty="0" smtClean="0"/>
          </a:p>
          <a:p>
            <a:r>
              <a:rPr lang="en-US" dirty="0" smtClean="0"/>
              <a:t>He is black</a:t>
            </a:r>
          </a:p>
          <a:p>
            <a:r>
              <a:rPr lang="en-US" dirty="0" smtClean="0"/>
              <a:t>0.1 IBM.DMAIL.MGM(</a:t>
            </a:r>
            <a:r>
              <a:rPr lang="en-US" dirty="0" err="1" smtClean="0"/>
              <a:t>micha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16200000">
            <a:off x="1406348" y="4345102"/>
            <a:ext cx="838308" cy="543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791681" y="2380987"/>
            <a:ext cx="932020" cy="3413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280" y="71056"/>
            <a:ext cx="1575001" cy="882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105" y="6137254"/>
            <a:ext cx="289792" cy="2897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817" y="6099585"/>
            <a:ext cx="287260" cy="2872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83705" y="6221674"/>
            <a:ext cx="522399" cy="39179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808738" y="6058549"/>
            <a:ext cx="587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766539" y="4387680"/>
            <a:ext cx="1542855" cy="10877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297455" y="4804822"/>
            <a:ext cx="1799971" cy="1873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8516" y="1938768"/>
            <a:ext cx="1823890" cy="2664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966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55" y="2591811"/>
            <a:ext cx="305911" cy="30591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40675" y="1630326"/>
            <a:ext cx="11751325" cy="3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093" y="1669814"/>
            <a:ext cx="545110" cy="72122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5625" y="3203293"/>
            <a:ext cx="2052896" cy="1539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5666" y="4296787"/>
            <a:ext cx="324422" cy="562118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743356" y="2362786"/>
            <a:ext cx="9240461" cy="58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0843" y="2071171"/>
            <a:ext cx="176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John Deere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1566" y="3203294"/>
            <a:ext cx="2052896" cy="15396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80047" y="3203293"/>
            <a:ext cx="2052896" cy="153967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1253702" y="22441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976" y="4404509"/>
            <a:ext cx="770713" cy="10289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61230" y="4189065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Death valley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4697225" y="4048732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Death valley</a:t>
            </a:r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7924481" y="307207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251125" y="3285407"/>
            <a:ext cx="376449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strike="sngStrike" dirty="0" smtClean="0"/>
              <a:t>Rich</a:t>
            </a:r>
            <a:r>
              <a:rPr lang="en-US" dirty="0" smtClean="0"/>
              <a:t> </a:t>
            </a:r>
            <a:r>
              <a:rPr lang="en-US" dirty="0" err="1" smtClean="0"/>
              <a:t>Makler,Walnut</a:t>
            </a:r>
            <a:r>
              <a:rPr lang="en-US" dirty="0" smtClean="0"/>
              <a:t> Creek, IBM</a:t>
            </a:r>
          </a:p>
          <a:p>
            <a:pPr marL="800100" lvl="1" indent="-342900">
              <a:buAutoNum type="arabicPlain" startAt="2014"/>
            </a:pPr>
            <a:r>
              <a:rPr lang="en-US" dirty="0" smtClean="0"/>
              <a:t>Tahoe Cabin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>
            <a:off x="5622921" y="4415683"/>
            <a:ext cx="2850222" cy="583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888629" y="1926114"/>
            <a:ext cx="2058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Doctor Rice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147" y="2501777"/>
            <a:ext cx="305911" cy="3059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2059" y="2272124"/>
            <a:ext cx="661380" cy="11459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6115" y="2282816"/>
            <a:ext cx="661380" cy="1145957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H="1" flipV="1">
            <a:off x="4632710" y="3450692"/>
            <a:ext cx="64515" cy="264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483590" y="6211669"/>
            <a:ext cx="2819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 hand Legal Council</a:t>
            </a:r>
          </a:p>
          <a:p>
            <a:r>
              <a:rPr lang="en-US" dirty="0" err="1" smtClean="0"/>
              <a:t>Cyberous</a:t>
            </a:r>
            <a:r>
              <a:rPr lang="en-US" dirty="0" smtClean="0"/>
              <a:t> Legal </a:t>
            </a:r>
            <a:r>
              <a:rPr lang="en-US" dirty="0" err="1" smtClean="0"/>
              <a:t>Cournt</a:t>
            </a:r>
            <a:r>
              <a:rPr lang="en-US" dirty="0" smtClean="0"/>
              <a:t> hand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3947735" y="3538087"/>
            <a:ext cx="64515" cy="2641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2029" y="2295446"/>
            <a:ext cx="661380" cy="114595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-33776" y="2449040"/>
            <a:ext cx="5164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WMD</a:t>
            </a:r>
            <a:endParaRPr lang="en-US" sz="1100" dirty="0"/>
          </a:p>
        </p:txBody>
      </p:sp>
      <p:sp>
        <p:nvSpPr>
          <p:cNvPr id="58" name="Rectangle 57"/>
          <p:cNvSpPr/>
          <p:nvPr/>
        </p:nvSpPr>
        <p:spPr>
          <a:xfrm>
            <a:off x="8041859" y="6030143"/>
            <a:ext cx="20093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Apple Legal Council</a:t>
            </a:r>
          </a:p>
          <a:p>
            <a:r>
              <a:rPr lang="en-US" dirty="0" smtClean="0"/>
              <a:t>SAP Legal Council</a:t>
            </a:r>
            <a:endParaRPr lang="en-US" dirty="0" smtClean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1788" y="2246514"/>
            <a:ext cx="661380" cy="1145957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H="1" flipV="1">
            <a:off x="8834581" y="3583153"/>
            <a:ext cx="46290" cy="192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677850" y="2110780"/>
            <a:ext cx="679645" cy="156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313294" y="1939922"/>
            <a:ext cx="934740" cy="1833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5204701" y="2281719"/>
            <a:ext cx="887595" cy="112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8641788" y="2101239"/>
            <a:ext cx="569858" cy="1362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9396305" y="4156454"/>
            <a:ext cx="360384" cy="1495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37" idx="1"/>
          </p:cNvCxnSpPr>
          <p:nvPr/>
        </p:nvCxnSpPr>
        <p:spPr>
          <a:xfrm flipH="1" flipV="1">
            <a:off x="4697225" y="4156454"/>
            <a:ext cx="736413" cy="966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2207480" y="2928020"/>
            <a:ext cx="1390278" cy="229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endCxn id="56" idx="3"/>
          </p:cNvCxnSpPr>
          <p:nvPr/>
        </p:nvCxnSpPr>
        <p:spPr>
          <a:xfrm flipH="1" flipV="1">
            <a:off x="482712" y="2579845"/>
            <a:ext cx="1891990" cy="285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434587" y="1746737"/>
            <a:ext cx="1479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 </a:t>
            </a:r>
            <a:r>
              <a:rPr lang="en-US" dirty="0" err="1" smtClean="0"/>
              <a:t>Karstadt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9158" y="1746130"/>
            <a:ext cx="545502" cy="409126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457780" y="1522216"/>
            <a:ext cx="1683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1004 </a:t>
            </a:r>
            <a:r>
              <a:rPr lang="en-US" strike="sngStrike" dirty="0" err="1" smtClean="0"/>
              <a:t>Newpaper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19519" y="1534673"/>
            <a:ext cx="545502" cy="409126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H="1" flipV="1">
            <a:off x="1862758" y="1175249"/>
            <a:ext cx="709603" cy="1048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14" idx="3"/>
          </p:cNvCxnSpPr>
          <p:nvPr/>
        </p:nvCxnSpPr>
        <p:spPr>
          <a:xfrm flipH="1" flipV="1">
            <a:off x="1808607" y="1598974"/>
            <a:ext cx="506052" cy="656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sp>
        <p:nvSpPr>
          <p:cNvPr id="88" name="Down Arrow 87"/>
          <p:cNvSpPr/>
          <p:nvPr/>
        </p:nvSpPr>
        <p:spPr>
          <a:xfrm rot="720850">
            <a:off x="8173482" y="1423158"/>
            <a:ext cx="343674" cy="1073107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Down Arrow 88"/>
          <p:cNvSpPr/>
          <p:nvPr/>
        </p:nvSpPr>
        <p:spPr>
          <a:xfrm rot="4623123">
            <a:off x="5320739" y="-1204748"/>
            <a:ext cx="343674" cy="5771813"/>
          </a:xfrm>
          <a:prstGeom prst="downArrow">
            <a:avLst>
              <a:gd name="adj1" fmla="val 35634"/>
              <a:gd name="adj2" fmla="val 50000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492576" y="139061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1" name="Down Arrow 90"/>
          <p:cNvSpPr/>
          <p:nvPr/>
        </p:nvSpPr>
        <p:spPr>
          <a:xfrm rot="10800000">
            <a:off x="6732069" y="2443783"/>
            <a:ext cx="1237838" cy="308331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2635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92" y="2618342"/>
            <a:ext cx="1762125" cy="25908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1487" y="3300266"/>
            <a:ext cx="3310757" cy="24830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776" y="2618342"/>
            <a:ext cx="2476500" cy="1847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5389" y="2886420"/>
            <a:ext cx="554216" cy="3078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158429" y="2886420"/>
            <a:ext cx="1112704" cy="333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742" y="83017"/>
            <a:ext cx="2722194" cy="272219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112704" y="2368627"/>
            <a:ext cx="2148289" cy="3470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7575332" y="2805211"/>
            <a:ext cx="2958128" cy="3716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454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855862" y="97953"/>
            <a:ext cx="2558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Secretary of State</a:t>
            </a:r>
          </a:p>
          <a:p>
            <a:r>
              <a:rPr lang="en-US" b="1" dirty="0" smtClean="0"/>
              <a:t>United States of America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60" y="85639"/>
            <a:ext cx="1575001" cy="88200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40675" y="27337"/>
            <a:ext cx="11017" cy="683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21514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170" y="85639"/>
            <a:ext cx="868402" cy="130497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922" y="83017"/>
            <a:ext cx="952500" cy="1190625"/>
          </a:xfrm>
          <a:prstGeom prst="rect">
            <a:avLst/>
          </a:prstGeom>
        </p:spPr>
      </p:pic>
      <p:pic>
        <p:nvPicPr>
          <p:cNvPr id="2050" name="Picture 2" descr="San Francisco's First Full-Time Chinese-American Police Officer Die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452" y="1390615"/>
            <a:ext cx="3871836" cy="483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481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1255</Words>
  <Application>Microsoft Office PowerPoint</Application>
  <PresentationFormat>Widescreen</PresentationFormat>
  <Paragraphs>399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Google Sans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14</cp:revision>
  <dcterms:created xsi:type="dcterms:W3CDTF">2023-03-08T18:09:32Z</dcterms:created>
  <dcterms:modified xsi:type="dcterms:W3CDTF">2023-03-08T20:01:05Z</dcterms:modified>
</cp:coreProperties>
</file>